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sldIdLst>
    <p:sldId id="275" r:id="rId2"/>
    <p:sldId id="256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6858000" cy="9144000" type="screen4x3"/>
  <p:notesSz cx="6772275" cy="99028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36">
          <p15:clr>
            <a:srgbClr val="A4A3A4"/>
          </p15:clr>
        </p15:guide>
        <p15:guide id="2" pos="-2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>
          <p15:clr>
            <a:srgbClr val="A4A3A4"/>
          </p15:clr>
        </p15:guide>
        <p15:guide id="2" pos="213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1860" y="-228"/>
      </p:cViewPr>
      <p:guideLst>
        <p:guide orient="horz" pos="5136"/>
        <p:guide pos="-288"/>
      </p:guideLst>
    </p:cSldViewPr>
  </p:slide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1752" y="-84"/>
      </p:cViewPr>
      <p:guideLst>
        <p:guide orient="horz" pos="3119"/>
        <p:guide pos="213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0001F566-94CE-C481-724F-1B3394BF0A6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noProof="1"/>
            </a:lvl1pPr>
          </a:lstStyle>
          <a:p>
            <a:endParaRPr lang="en-GB" altLang="en-US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A2C23CA5-5ECF-616F-88B0-81A5476EE1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36988" y="0"/>
            <a:ext cx="293528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noProof="1"/>
            </a:lvl1pPr>
          </a:lstStyle>
          <a:p>
            <a:endParaRPr lang="en-GB" alt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79216251-ED46-9544-F5E5-EBAE0AE006CB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89038" y="825500"/>
            <a:ext cx="4394200" cy="5859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C533D8FF-D03C-31D5-3463-0EE2FA1DE54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03763"/>
            <a:ext cx="4965700" cy="445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text styles</a:t>
            </a:r>
          </a:p>
          <a:p>
            <a:pPr lvl="1"/>
            <a:r>
              <a:rPr lang="en-GB" altLang="en-US" noProof="1"/>
              <a:t>Second level</a:t>
            </a:r>
          </a:p>
          <a:p>
            <a:pPr lvl="2"/>
            <a:r>
              <a:rPr lang="en-GB" altLang="en-US" noProof="1"/>
              <a:t>Third level</a:t>
            </a:r>
          </a:p>
          <a:p>
            <a:pPr lvl="3"/>
            <a:r>
              <a:rPr lang="en-GB" altLang="en-US" noProof="1"/>
              <a:t>Fourth level</a:t>
            </a:r>
          </a:p>
          <a:p>
            <a:pPr lvl="4"/>
            <a:r>
              <a:rPr lang="en-GB" altLang="en-US" noProof="1"/>
              <a:t>Fifth level</a:t>
            </a: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4D6F4D88-D14A-1ED0-12D4-273EDBDAC94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7525"/>
            <a:ext cx="29352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noProof="1"/>
            </a:lvl1pPr>
          </a:lstStyle>
          <a:p>
            <a:endParaRPr lang="en-GB" altLang="en-US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F0A824FA-6D9C-9A94-DF97-B829BFD880F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6988" y="9407525"/>
            <a:ext cx="293528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noProof="1"/>
            </a:lvl1pPr>
          </a:lstStyle>
          <a:p>
            <a:fld id="{4C74A210-C438-4592-A025-1EBC4A164CB2}" type="slidenum">
              <a:rPr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D98DA1AE-0CE5-D334-B6BC-C07A39E46C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CDFAAA-CEC0-4A6D-B3B4-40F8DC075A51}" type="slidenum">
              <a:rPr altLang="en-US"/>
              <a:pPr/>
              <a:t>2</a:t>
            </a:fld>
            <a:endParaRPr lang="en-GB" altLang="en-US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934C1950-59A9-0AB4-73FF-0FFB44E1AB4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5C2B87D2-A027-34B0-9305-37DF63E8BC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35AF83BD-3ABA-ADE3-C4EB-8A3321CC4B9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C67801-E523-4813-B18A-0702BF56D0FE}" type="slidenum">
              <a:rPr altLang="en-US"/>
              <a:pPr/>
              <a:t>3</a:t>
            </a:fld>
            <a:endParaRPr lang="en-GB" altLang="en-US"/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E86D3782-6E95-7592-051D-EFA1D50E055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1B7092D2-DDF7-16DA-D69B-067D9070B6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96C0A9C0-5D6E-4292-7983-4DA4471871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085777-FC33-4A83-8FED-7621D05CF735}" type="slidenum">
              <a:rPr altLang="en-US"/>
              <a:pPr/>
              <a:t>4</a:t>
            </a:fld>
            <a:endParaRPr lang="en-GB" altLang="en-US"/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B7D36119-D794-1951-9BA8-98E2F3D1886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5">
            <a:extLst>
              <a:ext uri="{FF2B5EF4-FFF2-40B4-BE49-F238E27FC236}">
                <a16:creationId xmlns:a16="http://schemas.microsoft.com/office/drawing/2014/main" id="{5959B3B1-0BE4-70D0-5FF5-955C65693E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16545598-737D-E87B-89D1-FEDF0297489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AEB4DC-BFF3-4F9D-9A6F-A7D0D8BF466C}" type="slidenum">
              <a:rPr altLang="en-US"/>
              <a:pPr/>
              <a:t>5</a:t>
            </a:fld>
            <a:endParaRPr lang="en-GB" altLang="en-US"/>
          </a:p>
        </p:txBody>
      </p:sp>
      <p:sp>
        <p:nvSpPr>
          <p:cNvPr id="25604" name="Rectangle 4">
            <a:extLst>
              <a:ext uri="{FF2B5EF4-FFF2-40B4-BE49-F238E27FC236}">
                <a16:creationId xmlns:a16="http://schemas.microsoft.com/office/drawing/2014/main" id="{6DED85B3-C833-5179-9808-7CE19F7DD46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5" name="Rectangle 5">
            <a:extLst>
              <a:ext uri="{FF2B5EF4-FFF2-40B4-BE49-F238E27FC236}">
                <a16:creationId xmlns:a16="http://schemas.microsoft.com/office/drawing/2014/main" id="{142B4205-DE99-BA8B-4BFA-F2AC38DB84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9EA920B8-E8A0-E5FF-AEFB-43B2EE6B2F1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335142-D956-4A55-8CBA-8F6A33428D45}" type="slidenum">
              <a:rPr altLang="en-US"/>
              <a:pPr/>
              <a:t>6</a:t>
            </a:fld>
            <a:endParaRPr lang="en-GB" altLang="en-US"/>
          </a:p>
        </p:txBody>
      </p:sp>
      <p:sp>
        <p:nvSpPr>
          <p:cNvPr id="27652" name="Rectangle 4">
            <a:extLst>
              <a:ext uri="{FF2B5EF4-FFF2-40B4-BE49-F238E27FC236}">
                <a16:creationId xmlns:a16="http://schemas.microsoft.com/office/drawing/2014/main" id="{B2EB3146-2A62-05F7-7380-B40B553BD67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3" name="Rectangle 5">
            <a:extLst>
              <a:ext uri="{FF2B5EF4-FFF2-40B4-BE49-F238E27FC236}">
                <a16:creationId xmlns:a16="http://schemas.microsoft.com/office/drawing/2014/main" id="{753F2C63-DF69-1E5E-4441-F8782F23BE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CB550541-E553-5A4A-28A3-8391D8322D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940F9D-814E-4D46-8F54-303156568BAA}" type="slidenum">
              <a:rPr altLang="en-US"/>
              <a:pPr/>
              <a:t>7</a:t>
            </a:fld>
            <a:endParaRPr lang="en-GB" altLang="en-US"/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16C7F849-A2F6-24F8-9760-BD3036DE8CD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4DD7B94F-8A5C-66E6-5ACB-7565743EB9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F02F9368-2860-647C-17EA-0EF514A108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B84D53-D0CD-4AC0-9A79-ECAA5A74BDDA}" type="slidenum">
              <a:rPr altLang="en-US"/>
              <a:pPr/>
              <a:t>8</a:t>
            </a:fld>
            <a:endParaRPr lang="en-GB" altLang="en-US"/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5FFD17FD-F78B-09E7-7629-A0EBA49390B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A74837B0-D000-7CBE-97AB-5864EBA9A7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4731F358-4AC0-A1B6-083D-1634D88A1A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3D37E9-BA64-4D67-84BD-0316F960B19B}" type="slidenum">
              <a:rPr altLang="en-US"/>
              <a:pPr/>
              <a:t>9</a:t>
            </a:fld>
            <a:endParaRPr lang="en-GB" altLang="en-US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3E28D501-6DCD-0C5D-4EAA-6B493C00970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B046790F-F205-4926-3352-87F0979CC1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24657-EED8-0E3B-AA57-53AE0C41ED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497013"/>
            <a:ext cx="5143500" cy="3182937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2BC60E-4CEB-300A-8743-3278D4C272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4802188"/>
            <a:ext cx="5143500" cy="22082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052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D12CF-F974-9685-D960-5F2B337D4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7363"/>
            <a:ext cx="5915025" cy="17668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997FF4-1587-CE66-83E7-EC06672B54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589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99E811-F870-0AF9-0F58-6F4DEF69D6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8550" y="487363"/>
            <a:ext cx="1477963" cy="7640637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E2B742-633E-D413-54F1-7B78996BA0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8" y="487363"/>
            <a:ext cx="4284662" cy="76406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22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1A80A-7165-4791-FDDE-84952C22D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7363"/>
            <a:ext cx="5915025" cy="17668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07AEF-4D75-FAE9-143A-98BED9134F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177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B257F-8C79-8B53-27AB-B37102543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279650"/>
            <a:ext cx="5915025" cy="38036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306F92-06CD-2B33-59F6-291487A56F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119813"/>
            <a:ext cx="5915025" cy="200025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4892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5516E-F8CD-96B2-9F68-08BBC358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7363"/>
            <a:ext cx="5915025" cy="17668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E01BC0-AB7A-E1B3-A6A1-BD7CEEAA58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4350" y="2641600"/>
            <a:ext cx="283845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7B25D9-2366-69B9-C5CF-80442CF6E4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641600"/>
            <a:ext cx="283845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523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51DBE-28A6-96FF-D6A8-7A211FB29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487363"/>
            <a:ext cx="5915025" cy="17668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1C846-4D89-1EE7-D39C-3C4ABE79A1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241550"/>
            <a:ext cx="2900363" cy="10985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C73986-3DAA-9F4E-8327-F0562E04D6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340100"/>
            <a:ext cx="2900363" cy="4913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32136D-EA41-184F-93EE-7D2390091A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0"/>
            <a:ext cx="2916237" cy="10985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A78C9F-E1E1-8DC8-B089-858126A763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6237" cy="4913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6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85EA8-73CC-1F05-EEA6-E8A368975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7363"/>
            <a:ext cx="5915025" cy="17668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86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339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C10ED-EF75-BC69-D223-80ECA3A9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09600"/>
            <a:ext cx="2211388" cy="21336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8C597-B947-95CF-CE56-F30B5AA3A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316038"/>
            <a:ext cx="3471862" cy="6499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A01EA2-FF39-C15F-64F5-25C5696395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743200"/>
            <a:ext cx="2211388" cy="508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346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E2A9A-ADA4-8BF1-0605-7A159DDA0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09600"/>
            <a:ext cx="2211388" cy="21336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72E850-F0A6-E437-8D55-FA84A9FADC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316038"/>
            <a:ext cx="3471862" cy="6499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9D577E-AEC8-5C1D-C0C5-A6C423A72C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743200"/>
            <a:ext cx="2211388" cy="508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1908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>
            <a:extLst>
              <a:ext uri="{FF2B5EF4-FFF2-40B4-BE49-F238E27FC236}">
                <a16:creationId xmlns:a16="http://schemas.microsoft.com/office/drawing/2014/main" id="{55BAB2C1-CFB2-5E08-B8ED-30D3F1C6A9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641600"/>
            <a:ext cx="58293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text styles</a:t>
            </a:r>
          </a:p>
          <a:p>
            <a:pPr lvl="1"/>
            <a:r>
              <a:rPr lang="en-GB" altLang="en-US" noProof="1"/>
              <a:t>Second level</a:t>
            </a:r>
          </a:p>
          <a:p>
            <a:pPr lvl="2"/>
            <a:r>
              <a:rPr lang="en-GB" altLang="en-US" noProof="1"/>
              <a:t>Third level</a:t>
            </a:r>
          </a:p>
          <a:p>
            <a:pPr lvl="3"/>
            <a:r>
              <a:rPr lang="en-GB" altLang="en-US" noProof="1"/>
              <a:t>Fourth level</a:t>
            </a:r>
          </a:p>
          <a:p>
            <a:pPr lvl="4"/>
            <a:r>
              <a:rPr lang="en-GB" altLang="en-US" noProof="1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>
            <a:extLst>
              <a:ext uri="{FF2B5EF4-FFF2-40B4-BE49-F238E27FC236}">
                <a16:creationId xmlns:a16="http://schemas.microsoft.com/office/drawing/2014/main" id="{B412A4B7-93BA-A67A-1F0B-17ADD3B252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219200"/>
            <a:ext cx="5562600" cy="328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en-US" sz="3600" b="1">
                <a:latin typeface="Arial" panose="020B0604020202020204" pitchFamily="34" charset="0"/>
              </a:rPr>
              <a:t>Software requirements 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Styles and techniques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Soren Lauesen</a:t>
            </a: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Slides for various chapters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in portrait format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2002</a:t>
            </a: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>
              <a:spcAft>
                <a:spcPct val="50000"/>
              </a:spcAft>
            </a:pPr>
            <a:r>
              <a:rPr lang="en-US" altLang="en-US" sz="1400" noProof="1">
                <a:latin typeface="Arial" panose="020B0604020202020204" pitchFamily="34" charset="0"/>
              </a:rPr>
              <a:t>© 2002, Pearson Education retains the copyright to the slides, but allows restricted copying for teaching purposes only. It is a condition that the source and copyright notice is preserved on all the material.</a:t>
            </a:r>
            <a:r>
              <a:rPr lang="en-US" altLang="en-US" sz="1400" noProof="1"/>
              <a:t> 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6" name="Text Box 28">
            <a:extLst>
              <a:ext uri="{FF2B5EF4-FFF2-40B4-BE49-F238E27FC236}">
                <a16:creationId xmlns:a16="http://schemas.microsoft.com/office/drawing/2014/main" id="{9FF72065-F61D-AC42-3F47-E046B39336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513" y="53975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3.6A    Task descriptions</a:t>
            </a:r>
            <a:endParaRPr lang="en-US" altLang="en-US" sz="3200">
              <a:latin typeface="Arial" panose="020B0604020202020204" pitchFamily="34" charset="0"/>
            </a:endParaRPr>
          </a:p>
        </p:txBody>
      </p:sp>
      <p:sp>
        <p:nvSpPr>
          <p:cNvPr id="2077" name="Text Box 29">
            <a:extLst>
              <a:ext uri="{FF2B5EF4-FFF2-40B4-BE49-F238E27FC236}">
                <a16:creationId xmlns:a16="http://schemas.microsoft.com/office/drawing/2014/main" id="{E1A7362E-5B74-284E-1869-FC6B5EBF4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00" y="762000"/>
            <a:ext cx="5070475" cy="196691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0C0C0"/>
            </a:outerShdw>
          </a:effectLst>
        </p:spPr>
        <p:txBody>
          <a:bodyPr wrap="none" lIns="72000" tIns="72000" rIns="72000" bIns="72000">
            <a:spAutoFit/>
          </a:bodyPr>
          <a:lstStyle>
            <a:lvl1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Work area:</a:t>
            </a:r>
            <a:r>
              <a:rPr lang="en-US" altLang="en-US" sz="1800">
                <a:latin typeface="Arial" panose="020B0604020202020204" pitchFamily="34" charset="0"/>
              </a:rPr>
              <a:t> 1. Reception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Service guests - small and large issues.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Normally standing. Frequent interrupts.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Often alone, e.g. during night.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Users:</a:t>
            </a:r>
            <a:r>
              <a:rPr lang="en-US" altLang="en-US" sz="1800">
                <a:latin typeface="Arial" panose="020B0604020202020204" pitchFamily="34" charset="0"/>
              </a:rPr>
              <a:t> Reception experience, IT novice.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R1:	The product shall support tasks 1.1 to 1.5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078" name="Text Box 30">
            <a:extLst>
              <a:ext uri="{FF2B5EF4-FFF2-40B4-BE49-F238E27FC236}">
                <a16:creationId xmlns:a16="http://schemas.microsoft.com/office/drawing/2014/main" id="{A30FFBB4-DAB0-EE6C-D43D-5303827A3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138" y="2990850"/>
            <a:ext cx="4989512" cy="29273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0C0C0"/>
            </a:outerShdw>
          </a:effectLst>
        </p:spPr>
        <p:txBody>
          <a:bodyPr lIns="72000" tIns="72000" rIns="72000" bIns="72000">
            <a:spAutoFit/>
          </a:bodyPr>
          <a:lstStyle>
            <a:lvl1pPr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1238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1238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1238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1238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Task:</a:t>
            </a:r>
            <a:r>
              <a:rPr lang="en-US" altLang="en-US" sz="1800">
                <a:latin typeface="Arial" panose="020B0604020202020204" pitchFamily="34" charset="0"/>
              </a:rPr>
              <a:t> 	1.1 Booking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Purpose:</a:t>
            </a:r>
            <a:r>
              <a:rPr lang="en-US" altLang="en-US" sz="1800">
                <a:latin typeface="Arial" panose="020B0604020202020204" pitchFamily="34" charset="0"/>
              </a:rPr>
              <a:t>	Reserve room for a guest.</a:t>
            </a:r>
          </a:p>
          <a:p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079" name="Text Box 31">
            <a:extLst>
              <a:ext uri="{FF2B5EF4-FFF2-40B4-BE49-F238E27FC236}">
                <a16:creationId xmlns:a16="http://schemas.microsoft.com/office/drawing/2014/main" id="{0DB25A21-C1D3-B550-FA54-E3ABD8BDF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450" y="3567113"/>
            <a:ext cx="4987925" cy="457676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0C0C0"/>
            </a:outerShdw>
          </a:effectLst>
        </p:spPr>
        <p:txBody>
          <a:bodyPr lIns="72000" tIns="72000" rIns="72000" bIns="72000">
            <a:spAutoFit/>
          </a:bodyPr>
          <a:lstStyle>
            <a:lvl1pPr>
              <a:tabLst>
                <a:tab pos="38100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Task:</a:t>
            </a:r>
            <a:r>
              <a:rPr lang="en-US" altLang="en-US" sz="1800">
                <a:latin typeface="Arial" panose="020B0604020202020204" pitchFamily="34" charset="0"/>
              </a:rPr>
              <a:t>	1.2 Checkin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Purpose:</a:t>
            </a:r>
            <a:r>
              <a:rPr lang="en-US" altLang="en-US" sz="1800">
                <a:latin typeface="Arial" panose="020B0604020202020204" pitchFamily="34" charset="0"/>
              </a:rPr>
              <a:t>	Give guest a room. Mark it as 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	occupied. Start account.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Trigger/Precondition:</a:t>
            </a:r>
            <a:r>
              <a:rPr lang="en-US" altLang="en-US" sz="1800">
                <a:latin typeface="Arial" panose="020B0604020202020204" pitchFamily="34" charset="0"/>
              </a:rPr>
              <a:t> A guest arrives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Frequency:</a:t>
            </a:r>
            <a:r>
              <a:rPr lang="en-US" altLang="en-US" sz="1800">
                <a:latin typeface="Arial" panose="020B0604020202020204" pitchFamily="34" charset="0"/>
              </a:rPr>
              <a:t>	Average 0.5 checkins/room/day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Critical:</a:t>
            </a:r>
            <a:r>
              <a:rPr lang="en-US" altLang="en-US" sz="1800">
                <a:latin typeface="Arial" panose="020B0604020202020204" pitchFamily="34" charset="0"/>
              </a:rPr>
              <a:t> 	Group tour with 50 guests.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Sub-tasks: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1.	Find room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2.	Record guest as checked in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3.	Deliver key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Variants: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1a.	Guest has booked in advance	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1b. No suitable room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2a.	Guest recorded at booking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2b.	Regular customer</a:t>
            </a:r>
          </a:p>
        </p:txBody>
      </p:sp>
      <p:sp>
        <p:nvSpPr>
          <p:cNvPr id="2080" name="Line 32">
            <a:extLst>
              <a:ext uri="{FF2B5EF4-FFF2-40B4-BE49-F238E27FC236}">
                <a16:creationId xmlns:a16="http://schemas.microsoft.com/office/drawing/2014/main" id="{B131AF3C-0788-8A56-BFAF-F504871D2AD0}"/>
              </a:ext>
            </a:extLst>
          </p:cNvPr>
          <p:cNvSpPr>
            <a:spLocks noChangeShapeType="1"/>
          </p:cNvSpPr>
          <p:nvPr/>
        </p:nvSpPr>
        <p:spPr bwMode="auto">
          <a:xfrm>
            <a:off x="679450" y="5345113"/>
            <a:ext cx="4987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081" name="Line 33">
            <a:extLst>
              <a:ext uri="{FF2B5EF4-FFF2-40B4-BE49-F238E27FC236}">
                <a16:creationId xmlns:a16="http://schemas.microsoft.com/office/drawing/2014/main" id="{2F331B1C-A4BE-AF44-03A6-E204C49090F2}"/>
              </a:ext>
            </a:extLst>
          </p:cNvPr>
          <p:cNvSpPr>
            <a:spLocks noChangeShapeType="1"/>
          </p:cNvSpPr>
          <p:nvPr/>
        </p:nvSpPr>
        <p:spPr bwMode="auto">
          <a:xfrm>
            <a:off x="679450" y="6611938"/>
            <a:ext cx="4987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082" name="Text Box 34">
            <a:extLst>
              <a:ext uri="{FF2B5EF4-FFF2-40B4-BE49-F238E27FC236}">
                <a16:creationId xmlns:a16="http://schemas.microsoft.com/office/drawing/2014/main" id="{ABE1CCDF-C804-9B79-F65E-5963294C8B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538" y="8027988"/>
            <a:ext cx="4989512" cy="10048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0C0C0"/>
            </a:outerShdw>
          </a:effectLst>
        </p:spPr>
        <p:txBody>
          <a:bodyPr lIns="72000" tIns="72000" rIns="72000" bIns="72000">
            <a:spAutoFit/>
          </a:bodyPr>
          <a:lstStyle>
            <a:lvl1pPr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1238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1238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1238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1238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Task:</a:t>
            </a:r>
            <a:r>
              <a:rPr lang="en-US" altLang="en-US" sz="1800">
                <a:latin typeface="Arial" panose="020B0604020202020204" pitchFamily="34" charset="0"/>
              </a:rPr>
              <a:t> 	1.3 Checkout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Purpose:</a:t>
            </a:r>
            <a:r>
              <a:rPr lang="en-US" altLang="en-US" sz="1800">
                <a:latin typeface="Arial" panose="020B0604020202020204" pitchFamily="34" charset="0"/>
              </a:rPr>
              <a:t>	Release room, invoice guest.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. . .</a:t>
            </a:r>
          </a:p>
        </p:txBody>
      </p:sp>
      <p:sp>
        <p:nvSpPr>
          <p:cNvPr id="2083" name="AutoShape 35">
            <a:extLst>
              <a:ext uri="{FF2B5EF4-FFF2-40B4-BE49-F238E27FC236}">
                <a16:creationId xmlns:a16="http://schemas.microsoft.com/office/drawing/2014/main" id="{76EECCEE-E712-2531-D206-1C416E589B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8713" y="6569075"/>
            <a:ext cx="1171575" cy="695325"/>
          </a:xfrm>
          <a:prstGeom prst="wedgeRoundRectCallout">
            <a:avLst>
              <a:gd name="adj1" fmla="val -90458"/>
              <a:gd name="adj2" fmla="val -10563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Missing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sub-task?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>
            <a:extLst>
              <a:ext uri="{FF2B5EF4-FFF2-40B4-BE49-F238E27FC236}">
                <a16:creationId xmlns:a16="http://schemas.microsoft.com/office/drawing/2014/main" id="{394A2F54-B69C-EE62-E8CA-371538813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762000"/>
            <a:ext cx="6045200" cy="792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8" name="Text Box 4">
            <a:extLst>
              <a:ext uri="{FF2B5EF4-FFF2-40B4-BE49-F238E27FC236}">
                <a16:creationId xmlns:a16="http://schemas.microsoft.com/office/drawing/2014/main" id="{10881C41-2B46-E354-0AC6-8FD1559FFE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76200"/>
            <a:ext cx="6027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3.8B    Hospital roster planning</a:t>
            </a:r>
            <a:endParaRPr lang="en-US" altLang="en-US" sz="32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>
            <a:extLst>
              <a:ext uri="{FF2B5EF4-FFF2-40B4-BE49-F238E27FC236}">
                <a16:creationId xmlns:a16="http://schemas.microsoft.com/office/drawing/2014/main" id="{5095EEE0-431D-AFD5-C138-831EFCE90A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51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4.6A    Activity diagram, workflow</a:t>
            </a:r>
            <a:endParaRPr lang="en-US" altLang="en-US" sz="3200">
              <a:latin typeface="Arial" panose="020B0604020202020204" pitchFamily="34" charset="0"/>
            </a:endParaRPr>
          </a:p>
        </p:txBody>
      </p:sp>
      <p:sp>
        <p:nvSpPr>
          <p:cNvPr id="17411" name="AutoShape 3">
            <a:extLst>
              <a:ext uri="{FF2B5EF4-FFF2-40B4-BE49-F238E27FC236}">
                <a16:creationId xmlns:a16="http://schemas.microsoft.com/office/drawing/2014/main" id="{0AD2CBF6-17C7-94AC-9C2C-F3DE91CCE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988" y="1724025"/>
            <a:ext cx="669925" cy="407988"/>
          </a:xfrm>
          <a:prstGeom prst="flowChartTerminator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Book</a:t>
            </a:r>
          </a:p>
        </p:txBody>
      </p:sp>
      <p:sp>
        <p:nvSpPr>
          <p:cNvPr id="17412" name="AutoShape 4">
            <a:extLst>
              <a:ext uri="{FF2B5EF4-FFF2-40B4-BE49-F238E27FC236}">
                <a16:creationId xmlns:a16="http://schemas.microsoft.com/office/drawing/2014/main" id="{1F633CD8-5552-7FF1-D67D-FDAAD15A5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2751138"/>
            <a:ext cx="398462" cy="268287"/>
          </a:xfrm>
          <a:prstGeom prst="diamond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cxnSp>
        <p:nvCxnSpPr>
          <p:cNvPr id="17413" name="AutoShape 5">
            <a:extLst>
              <a:ext uri="{FF2B5EF4-FFF2-40B4-BE49-F238E27FC236}">
                <a16:creationId xmlns:a16="http://schemas.microsoft.com/office/drawing/2014/main" id="{CD269516-C5FC-9FC8-F155-64F9F2229E14}"/>
              </a:ext>
            </a:extLst>
          </p:cNvPr>
          <p:cNvCxnSpPr>
            <a:cxnSpLocks noChangeShapeType="1"/>
            <a:endCxn id="17411" idx="0"/>
          </p:cNvCxnSpPr>
          <p:nvPr/>
        </p:nvCxnSpPr>
        <p:spPr bwMode="auto">
          <a:xfrm>
            <a:off x="1123950" y="1292225"/>
            <a:ext cx="0" cy="4222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414" name="Text Box 6">
            <a:extLst>
              <a:ext uri="{FF2B5EF4-FFF2-40B4-BE49-F238E27FC236}">
                <a16:creationId xmlns:a16="http://schemas.microsoft.com/office/drawing/2014/main" id="{0E581703-45B5-7EAE-9CAD-267CE0554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700" y="788988"/>
            <a:ext cx="7207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Guest</a:t>
            </a:r>
          </a:p>
        </p:txBody>
      </p:sp>
      <p:sp>
        <p:nvSpPr>
          <p:cNvPr id="17415" name="Text Box 7">
            <a:extLst>
              <a:ext uri="{FF2B5EF4-FFF2-40B4-BE49-F238E27FC236}">
                <a16:creationId xmlns:a16="http://schemas.microsoft.com/office/drawing/2014/main" id="{F62A1424-5B1C-D41D-1DC1-3A8592A4E5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7063" y="788988"/>
            <a:ext cx="6445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Hotel</a:t>
            </a:r>
          </a:p>
        </p:txBody>
      </p:sp>
      <p:sp>
        <p:nvSpPr>
          <p:cNvPr id="17416" name="AutoShape 8">
            <a:extLst>
              <a:ext uri="{FF2B5EF4-FFF2-40B4-BE49-F238E27FC236}">
                <a16:creationId xmlns:a16="http://schemas.microsoft.com/office/drawing/2014/main" id="{61D4A823-527B-D13B-2AF1-90980E41C2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6963" y="5299075"/>
            <a:ext cx="977900" cy="796925"/>
          </a:xfrm>
          <a:prstGeom prst="flowChartTerminator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Record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booking</a:t>
            </a:r>
          </a:p>
        </p:txBody>
      </p:sp>
      <p:sp>
        <p:nvSpPr>
          <p:cNvPr id="17417" name="AutoShape 9">
            <a:extLst>
              <a:ext uri="{FF2B5EF4-FFF2-40B4-BE49-F238E27FC236}">
                <a16:creationId xmlns:a16="http://schemas.microsoft.com/office/drawing/2014/main" id="{AA79A55F-8AB1-20BB-305A-D66E9D337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463" y="6553200"/>
            <a:ext cx="793750" cy="407988"/>
          </a:xfrm>
          <a:prstGeom prst="flowChartTerminator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Travel</a:t>
            </a:r>
          </a:p>
        </p:txBody>
      </p:sp>
      <p:sp>
        <p:nvSpPr>
          <p:cNvPr id="17418" name="AutoShape 10">
            <a:extLst>
              <a:ext uri="{FF2B5EF4-FFF2-40B4-BE49-F238E27FC236}">
                <a16:creationId xmlns:a16="http://schemas.microsoft.com/office/drawing/2014/main" id="{F9CF70CA-3E9C-1655-4788-428D4325D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688" y="7408863"/>
            <a:ext cx="1006475" cy="407987"/>
          </a:xfrm>
          <a:prstGeom prst="flowChartTerminator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Checkin</a:t>
            </a:r>
          </a:p>
        </p:txBody>
      </p:sp>
      <p:sp>
        <p:nvSpPr>
          <p:cNvPr id="17419" name="AutoShape 11">
            <a:extLst>
              <a:ext uri="{FF2B5EF4-FFF2-40B4-BE49-F238E27FC236}">
                <a16:creationId xmlns:a16="http://schemas.microsoft.com/office/drawing/2014/main" id="{50AFBBD7-9679-043E-B1BF-22A2F3669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5300" y="3262313"/>
            <a:ext cx="1495425" cy="407987"/>
          </a:xfrm>
          <a:prstGeom prst="flowChartTerminator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Credit check</a:t>
            </a:r>
          </a:p>
        </p:txBody>
      </p:sp>
      <p:sp>
        <p:nvSpPr>
          <p:cNvPr id="17420" name="Text Box 12">
            <a:extLst>
              <a:ext uri="{FF2B5EF4-FFF2-40B4-BE49-F238E27FC236}">
                <a16:creationId xmlns:a16="http://schemas.microsoft.com/office/drawing/2014/main" id="{32BC56CA-4472-F59D-1157-931E26DF0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4138" y="788988"/>
            <a:ext cx="86042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Bank</a:t>
            </a:r>
          </a:p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system</a:t>
            </a:r>
          </a:p>
        </p:txBody>
      </p:sp>
      <p:sp>
        <p:nvSpPr>
          <p:cNvPr id="17421" name="AutoShape 13">
            <a:extLst>
              <a:ext uri="{FF2B5EF4-FFF2-40B4-BE49-F238E27FC236}">
                <a16:creationId xmlns:a16="http://schemas.microsoft.com/office/drawing/2014/main" id="{794709CE-29C2-B131-EACB-DD17E22EB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4775" y="3063875"/>
            <a:ext cx="809625" cy="796925"/>
          </a:xfrm>
          <a:prstGeom prst="flowChartTerminator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Check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credit</a:t>
            </a:r>
          </a:p>
        </p:txBody>
      </p:sp>
      <p:sp>
        <p:nvSpPr>
          <p:cNvPr id="17422" name="AutoShape 14">
            <a:extLst>
              <a:ext uri="{FF2B5EF4-FFF2-40B4-BE49-F238E27FC236}">
                <a16:creationId xmlns:a16="http://schemas.microsoft.com/office/drawing/2014/main" id="{B49EA2CA-8D22-9C23-56D3-380B8450E9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7150" y="4930775"/>
            <a:ext cx="908050" cy="796925"/>
          </a:xfrm>
          <a:prstGeom prst="flowChartTerminator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Post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deposit</a:t>
            </a:r>
          </a:p>
        </p:txBody>
      </p:sp>
      <p:sp>
        <p:nvSpPr>
          <p:cNvPr id="17423" name="AutoShape 15">
            <a:extLst>
              <a:ext uri="{FF2B5EF4-FFF2-40B4-BE49-F238E27FC236}">
                <a16:creationId xmlns:a16="http://schemas.microsoft.com/office/drawing/2014/main" id="{D749466D-0DB0-FD76-B0EE-58030E6E1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4903788"/>
            <a:ext cx="809625" cy="407987"/>
          </a:xfrm>
          <a:prstGeom prst="flowChartTerminator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Reject</a:t>
            </a:r>
          </a:p>
        </p:txBody>
      </p:sp>
      <p:sp>
        <p:nvSpPr>
          <p:cNvPr id="17424" name="Line 16">
            <a:extLst>
              <a:ext uri="{FF2B5EF4-FFF2-40B4-BE49-F238E27FC236}">
                <a16:creationId xmlns:a16="http://schemas.microsoft.com/office/drawing/2014/main" id="{53831D3D-188F-7C08-8021-D35332E6A4D9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7600" y="4076700"/>
            <a:ext cx="8318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25" name="Line 17">
            <a:extLst>
              <a:ext uri="{FF2B5EF4-FFF2-40B4-BE49-F238E27FC236}">
                <a16:creationId xmlns:a16="http://schemas.microsoft.com/office/drawing/2014/main" id="{DCAE8A37-0369-82BC-0B44-B01FE2FC2B01}"/>
              </a:ext>
            </a:extLst>
          </p:cNvPr>
          <p:cNvSpPr>
            <a:spLocks noChangeShapeType="1"/>
          </p:cNvSpPr>
          <p:nvPr/>
        </p:nvSpPr>
        <p:spPr bwMode="auto">
          <a:xfrm>
            <a:off x="2835275" y="2343150"/>
            <a:ext cx="8223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26" name="Line 18">
            <a:extLst>
              <a:ext uri="{FF2B5EF4-FFF2-40B4-BE49-F238E27FC236}">
                <a16:creationId xmlns:a16="http://schemas.microsoft.com/office/drawing/2014/main" id="{489433DC-41FD-1D17-150B-ED5116C8C1BE}"/>
              </a:ext>
            </a:extLst>
          </p:cNvPr>
          <p:cNvSpPr>
            <a:spLocks noChangeShapeType="1"/>
          </p:cNvSpPr>
          <p:nvPr/>
        </p:nvSpPr>
        <p:spPr bwMode="auto">
          <a:xfrm>
            <a:off x="958850" y="6134100"/>
            <a:ext cx="8223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cxnSp>
        <p:nvCxnSpPr>
          <p:cNvPr id="17427" name="AutoShape 19">
            <a:extLst>
              <a:ext uri="{FF2B5EF4-FFF2-40B4-BE49-F238E27FC236}">
                <a16:creationId xmlns:a16="http://schemas.microsoft.com/office/drawing/2014/main" id="{20DEFE60-3E4C-7910-BB10-29AE2D8063C0}"/>
              </a:ext>
            </a:extLst>
          </p:cNvPr>
          <p:cNvCxnSpPr>
            <a:cxnSpLocks noChangeShapeType="1"/>
            <a:stCxn id="17411" idx="3"/>
          </p:cNvCxnSpPr>
          <p:nvPr/>
        </p:nvCxnSpPr>
        <p:spPr bwMode="auto">
          <a:xfrm>
            <a:off x="1468438" y="1928813"/>
            <a:ext cx="1625600" cy="360362"/>
          </a:xfrm>
          <a:prstGeom prst="bentConnector3">
            <a:avLst>
              <a:gd name="adj1" fmla="val 99514"/>
            </a:avLst>
          </a:prstGeom>
          <a:noFill/>
          <a:ln w="28575">
            <a:solidFill>
              <a:schemeClr val="tx1"/>
            </a:solidFill>
            <a:prstDash val="dash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428" name="AutoShape 20">
            <a:extLst>
              <a:ext uri="{FF2B5EF4-FFF2-40B4-BE49-F238E27FC236}">
                <a16:creationId xmlns:a16="http://schemas.microsoft.com/office/drawing/2014/main" id="{08380133-52DB-1170-3F44-C2FDDCEF1E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9975" y="4389438"/>
            <a:ext cx="398463" cy="268287"/>
          </a:xfrm>
          <a:prstGeom prst="diamond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cxnSp>
        <p:nvCxnSpPr>
          <p:cNvPr id="17429" name="AutoShape 21">
            <a:extLst>
              <a:ext uri="{FF2B5EF4-FFF2-40B4-BE49-F238E27FC236}">
                <a16:creationId xmlns:a16="http://schemas.microsoft.com/office/drawing/2014/main" id="{E4A4E18A-731E-D425-C93A-DF7B98CBEB14}"/>
              </a:ext>
            </a:extLst>
          </p:cNvPr>
          <p:cNvCxnSpPr>
            <a:cxnSpLocks noChangeShapeType="1"/>
            <a:stCxn id="17412" idx="3"/>
            <a:endCxn id="17419" idx="0"/>
          </p:cNvCxnSpPr>
          <p:nvPr/>
        </p:nvCxnSpPr>
        <p:spPr bwMode="auto">
          <a:xfrm>
            <a:off x="3471863" y="2886075"/>
            <a:ext cx="311150" cy="366713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0" name="AutoShape 22">
            <a:extLst>
              <a:ext uri="{FF2B5EF4-FFF2-40B4-BE49-F238E27FC236}">
                <a16:creationId xmlns:a16="http://schemas.microsoft.com/office/drawing/2014/main" id="{5801E7F0-2BE4-D5EB-405B-DF8D96290420}"/>
              </a:ext>
            </a:extLst>
          </p:cNvPr>
          <p:cNvCxnSpPr>
            <a:cxnSpLocks noChangeShapeType="1"/>
            <a:stCxn id="17412" idx="1"/>
          </p:cNvCxnSpPr>
          <p:nvPr/>
        </p:nvCxnSpPr>
        <p:spPr bwMode="auto">
          <a:xfrm rot="10800000" flipV="1">
            <a:off x="2593975" y="2886075"/>
            <a:ext cx="450850" cy="2038350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1" name="AutoShape 23">
            <a:extLst>
              <a:ext uri="{FF2B5EF4-FFF2-40B4-BE49-F238E27FC236}">
                <a16:creationId xmlns:a16="http://schemas.microsoft.com/office/drawing/2014/main" id="{18E6E96B-EA1C-C5CD-168F-A865D9BFF570}"/>
              </a:ext>
            </a:extLst>
          </p:cNvPr>
          <p:cNvCxnSpPr>
            <a:cxnSpLocks noChangeShapeType="1"/>
            <a:stCxn id="17428" idx="1"/>
          </p:cNvCxnSpPr>
          <p:nvPr/>
        </p:nvCxnSpPr>
        <p:spPr bwMode="auto">
          <a:xfrm rot="10800000" flipV="1">
            <a:off x="3044825" y="4524375"/>
            <a:ext cx="550863" cy="400050"/>
          </a:xfrm>
          <a:prstGeom prst="bentConnector3">
            <a:avLst>
              <a:gd name="adj1" fmla="val 100574"/>
            </a:avLst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2" name="AutoShape 24">
            <a:extLst>
              <a:ext uri="{FF2B5EF4-FFF2-40B4-BE49-F238E27FC236}">
                <a16:creationId xmlns:a16="http://schemas.microsoft.com/office/drawing/2014/main" id="{7B68C6F9-046B-4401-202C-D64A51EE2657}"/>
              </a:ext>
            </a:extLst>
          </p:cNvPr>
          <p:cNvCxnSpPr>
            <a:cxnSpLocks noChangeShapeType="1"/>
            <a:stCxn id="17428" idx="3"/>
            <a:endCxn id="17416" idx="0"/>
          </p:cNvCxnSpPr>
          <p:nvPr/>
        </p:nvCxnSpPr>
        <p:spPr bwMode="auto">
          <a:xfrm>
            <a:off x="4022725" y="4524375"/>
            <a:ext cx="103188" cy="765175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3" name="AutoShape 25">
            <a:extLst>
              <a:ext uri="{FF2B5EF4-FFF2-40B4-BE49-F238E27FC236}">
                <a16:creationId xmlns:a16="http://schemas.microsoft.com/office/drawing/2014/main" id="{DB62D4BC-FA0D-585A-5707-DA87EBE09358}"/>
              </a:ext>
            </a:extLst>
          </p:cNvPr>
          <p:cNvCxnSpPr>
            <a:cxnSpLocks noChangeShapeType="1"/>
            <a:stCxn id="17419" idx="3"/>
            <a:endCxn id="17421" idx="1"/>
          </p:cNvCxnSpPr>
          <p:nvPr/>
        </p:nvCxnSpPr>
        <p:spPr bwMode="auto">
          <a:xfrm flipV="1">
            <a:off x="4540250" y="3462338"/>
            <a:ext cx="635000" cy="4762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prstDash val="dash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4" name="AutoShape 26">
            <a:extLst>
              <a:ext uri="{FF2B5EF4-FFF2-40B4-BE49-F238E27FC236}">
                <a16:creationId xmlns:a16="http://schemas.microsoft.com/office/drawing/2014/main" id="{008294D6-B40E-F216-0A76-E02334CB7727}"/>
              </a:ext>
            </a:extLst>
          </p:cNvPr>
          <p:cNvCxnSpPr>
            <a:cxnSpLocks noChangeShapeType="1"/>
            <a:endCxn id="17412" idx="0"/>
          </p:cNvCxnSpPr>
          <p:nvPr/>
        </p:nvCxnSpPr>
        <p:spPr bwMode="auto">
          <a:xfrm>
            <a:off x="3259138" y="2371725"/>
            <a:ext cx="0" cy="3651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5" name="AutoShape 27">
            <a:extLst>
              <a:ext uri="{FF2B5EF4-FFF2-40B4-BE49-F238E27FC236}">
                <a16:creationId xmlns:a16="http://schemas.microsoft.com/office/drawing/2014/main" id="{A59DECD1-E954-2F73-0511-4BDBAB995E84}"/>
              </a:ext>
            </a:extLst>
          </p:cNvPr>
          <p:cNvCxnSpPr>
            <a:cxnSpLocks noChangeShapeType="1"/>
            <a:stCxn id="17411" idx="2"/>
          </p:cNvCxnSpPr>
          <p:nvPr/>
        </p:nvCxnSpPr>
        <p:spPr bwMode="auto">
          <a:xfrm>
            <a:off x="1123950" y="2141538"/>
            <a:ext cx="0" cy="39116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6" name="AutoShape 28">
            <a:extLst>
              <a:ext uri="{FF2B5EF4-FFF2-40B4-BE49-F238E27FC236}">
                <a16:creationId xmlns:a16="http://schemas.microsoft.com/office/drawing/2014/main" id="{7676F68C-1D13-AE83-BF5C-8358BA855661}"/>
              </a:ext>
            </a:extLst>
          </p:cNvPr>
          <p:cNvCxnSpPr>
            <a:cxnSpLocks noChangeShapeType="1"/>
            <a:stCxn id="17423" idx="1"/>
          </p:cNvCxnSpPr>
          <p:nvPr/>
        </p:nvCxnSpPr>
        <p:spPr bwMode="auto">
          <a:xfrm rot="10800000" flipV="1">
            <a:off x="1430338" y="5108575"/>
            <a:ext cx="998537" cy="939800"/>
          </a:xfrm>
          <a:prstGeom prst="bentConnector3">
            <a:avLst>
              <a:gd name="adj1" fmla="val 100954"/>
            </a:avLst>
          </a:prstGeom>
          <a:noFill/>
          <a:ln w="28575">
            <a:solidFill>
              <a:schemeClr val="tx1"/>
            </a:solidFill>
            <a:prstDash val="dash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7" name="AutoShape 29">
            <a:extLst>
              <a:ext uri="{FF2B5EF4-FFF2-40B4-BE49-F238E27FC236}">
                <a16:creationId xmlns:a16="http://schemas.microsoft.com/office/drawing/2014/main" id="{AA57F9C1-1F68-BF24-4985-FE8A92A2EEAA}"/>
              </a:ext>
            </a:extLst>
          </p:cNvPr>
          <p:cNvCxnSpPr>
            <a:cxnSpLocks noChangeShapeType="1"/>
            <a:stCxn id="17416" idx="1"/>
          </p:cNvCxnSpPr>
          <p:nvPr/>
        </p:nvCxnSpPr>
        <p:spPr bwMode="auto">
          <a:xfrm rot="10800000" flipV="1">
            <a:off x="1677988" y="5697538"/>
            <a:ext cx="1949450" cy="350837"/>
          </a:xfrm>
          <a:prstGeom prst="bentConnector3">
            <a:avLst>
              <a:gd name="adj1" fmla="val 100569"/>
            </a:avLst>
          </a:prstGeom>
          <a:noFill/>
          <a:ln w="28575">
            <a:solidFill>
              <a:schemeClr val="tx1"/>
            </a:solidFill>
            <a:prstDash val="dash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8" name="AutoShape 30">
            <a:extLst>
              <a:ext uri="{FF2B5EF4-FFF2-40B4-BE49-F238E27FC236}">
                <a16:creationId xmlns:a16="http://schemas.microsoft.com/office/drawing/2014/main" id="{D1A04564-B7C6-BEDD-3F4B-6826399AB70B}"/>
              </a:ext>
            </a:extLst>
          </p:cNvPr>
          <p:cNvCxnSpPr>
            <a:cxnSpLocks noChangeShapeType="1"/>
            <a:stCxn id="17421" idx="3"/>
            <a:endCxn id="17462" idx="6"/>
          </p:cNvCxnSpPr>
          <p:nvPr/>
        </p:nvCxnSpPr>
        <p:spPr bwMode="auto">
          <a:xfrm flipH="1">
            <a:off x="5786438" y="3462338"/>
            <a:ext cx="217487" cy="3294062"/>
          </a:xfrm>
          <a:prstGeom prst="bentConnector3">
            <a:avLst>
              <a:gd name="adj1" fmla="val -100731"/>
            </a:avLst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9" name="AutoShape 31">
            <a:extLst>
              <a:ext uri="{FF2B5EF4-FFF2-40B4-BE49-F238E27FC236}">
                <a16:creationId xmlns:a16="http://schemas.microsoft.com/office/drawing/2014/main" id="{1BFA6616-70B2-AC47-4042-BA146F534FB4}"/>
              </a:ext>
            </a:extLst>
          </p:cNvPr>
          <p:cNvCxnSpPr>
            <a:cxnSpLocks noChangeShapeType="1"/>
            <a:stCxn id="17421" idx="2"/>
            <a:endCxn id="17422" idx="0"/>
          </p:cNvCxnSpPr>
          <p:nvPr/>
        </p:nvCxnSpPr>
        <p:spPr bwMode="auto">
          <a:xfrm>
            <a:off x="5589588" y="3870325"/>
            <a:ext cx="1587" cy="10509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40" name="AutoShape 32">
            <a:extLst>
              <a:ext uri="{FF2B5EF4-FFF2-40B4-BE49-F238E27FC236}">
                <a16:creationId xmlns:a16="http://schemas.microsoft.com/office/drawing/2014/main" id="{379DF21C-88C0-EED7-FFF1-80E95EFDD102}"/>
              </a:ext>
            </a:extLst>
          </p:cNvPr>
          <p:cNvCxnSpPr>
            <a:cxnSpLocks noChangeShapeType="1"/>
            <a:stCxn id="17422" idx="2"/>
          </p:cNvCxnSpPr>
          <p:nvPr/>
        </p:nvCxnSpPr>
        <p:spPr bwMode="auto">
          <a:xfrm flipH="1">
            <a:off x="5589588" y="5737225"/>
            <a:ext cx="1587" cy="11906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41" name="AutoShape 33">
            <a:extLst>
              <a:ext uri="{FF2B5EF4-FFF2-40B4-BE49-F238E27FC236}">
                <a16:creationId xmlns:a16="http://schemas.microsoft.com/office/drawing/2014/main" id="{433C148D-7C05-E162-0B6E-A29C9211A4E8}"/>
              </a:ext>
            </a:extLst>
          </p:cNvPr>
          <p:cNvCxnSpPr>
            <a:cxnSpLocks noChangeShapeType="1"/>
            <a:endCxn id="17417" idx="0"/>
          </p:cNvCxnSpPr>
          <p:nvPr/>
        </p:nvCxnSpPr>
        <p:spPr bwMode="auto">
          <a:xfrm flipH="1">
            <a:off x="1303338" y="6172200"/>
            <a:ext cx="6350" cy="3714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42" name="AutoShape 34">
            <a:extLst>
              <a:ext uri="{FF2B5EF4-FFF2-40B4-BE49-F238E27FC236}">
                <a16:creationId xmlns:a16="http://schemas.microsoft.com/office/drawing/2014/main" id="{39EB7F5E-388C-C08D-1E02-286E42F56439}"/>
              </a:ext>
            </a:extLst>
          </p:cNvPr>
          <p:cNvCxnSpPr>
            <a:cxnSpLocks noChangeShapeType="1"/>
            <a:stCxn id="17417" idx="2"/>
            <a:endCxn id="17418" idx="0"/>
          </p:cNvCxnSpPr>
          <p:nvPr/>
        </p:nvCxnSpPr>
        <p:spPr bwMode="auto">
          <a:xfrm>
            <a:off x="1303338" y="6970713"/>
            <a:ext cx="1587" cy="4286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443" name="Line 35">
            <a:extLst>
              <a:ext uri="{FF2B5EF4-FFF2-40B4-BE49-F238E27FC236}">
                <a16:creationId xmlns:a16="http://schemas.microsoft.com/office/drawing/2014/main" id="{9BF42C02-1853-7EB5-53A6-0B39B4340F4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43400" y="3690938"/>
            <a:ext cx="820738" cy="271462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cxnSp>
        <p:nvCxnSpPr>
          <p:cNvPr id="17444" name="AutoShape 36">
            <a:extLst>
              <a:ext uri="{FF2B5EF4-FFF2-40B4-BE49-F238E27FC236}">
                <a16:creationId xmlns:a16="http://schemas.microsoft.com/office/drawing/2014/main" id="{8D0BE739-0562-0CA4-79C8-A95E1388F8C1}"/>
              </a:ext>
            </a:extLst>
          </p:cNvPr>
          <p:cNvCxnSpPr>
            <a:cxnSpLocks noChangeShapeType="1"/>
            <a:endCxn id="17466" idx="0"/>
          </p:cNvCxnSpPr>
          <p:nvPr/>
        </p:nvCxnSpPr>
        <p:spPr bwMode="auto">
          <a:xfrm>
            <a:off x="3802063" y="6083300"/>
            <a:ext cx="1587" cy="3571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45" name="AutoShape 37">
            <a:extLst>
              <a:ext uri="{FF2B5EF4-FFF2-40B4-BE49-F238E27FC236}">
                <a16:creationId xmlns:a16="http://schemas.microsoft.com/office/drawing/2014/main" id="{FE826E99-2F24-A6D7-ED3C-56E65FAC638B}"/>
              </a:ext>
            </a:extLst>
          </p:cNvPr>
          <p:cNvCxnSpPr>
            <a:cxnSpLocks noChangeShapeType="1"/>
            <a:stCxn id="17423" idx="2"/>
          </p:cNvCxnSpPr>
          <p:nvPr/>
        </p:nvCxnSpPr>
        <p:spPr bwMode="auto">
          <a:xfrm rot="16200000" flipH="1">
            <a:off x="2604294" y="5560219"/>
            <a:ext cx="1230313" cy="752475"/>
          </a:xfrm>
          <a:prstGeom prst="bentConnector3">
            <a:avLst>
              <a:gd name="adj1" fmla="val 100514"/>
            </a:avLst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446" name="Line 38">
            <a:extLst>
              <a:ext uri="{FF2B5EF4-FFF2-40B4-BE49-F238E27FC236}">
                <a16:creationId xmlns:a16="http://schemas.microsoft.com/office/drawing/2014/main" id="{F736B289-64BF-78DD-AB38-9D288530D9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55838" y="788988"/>
            <a:ext cx="0" cy="7364412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47" name="Line 39">
            <a:extLst>
              <a:ext uri="{FF2B5EF4-FFF2-40B4-BE49-F238E27FC236}">
                <a16:creationId xmlns:a16="http://schemas.microsoft.com/office/drawing/2014/main" id="{63849E1D-B9D5-386F-EA4A-CB17A62452B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5688" y="788988"/>
            <a:ext cx="0" cy="7364412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48" name="Text Box 40">
            <a:extLst>
              <a:ext uri="{FF2B5EF4-FFF2-40B4-BE49-F238E27FC236}">
                <a16:creationId xmlns:a16="http://schemas.microsoft.com/office/drawing/2014/main" id="{7577CD5D-4419-418C-D3C0-7040C7C26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9175" y="2543175"/>
            <a:ext cx="900113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[rooms ok]</a:t>
            </a:r>
          </a:p>
        </p:txBody>
      </p:sp>
      <p:sp>
        <p:nvSpPr>
          <p:cNvPr id="17449" name="Text Box 41">
            <a:extLst>
              <a:ext uri="{FF2B5EF4-FFF2-40B4-BE49-F238E27FC236}">
                <a16:creationId xmlns:a16="http://schemas.microsoft.com/office/drawing/2014/main" id="{5D8676D1-C2E6-CC94-92B1-4C642BC5AD34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2247106" y="3583782"/>
            <a:ext cx="909637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[no rooms]</a:t>
            </a:r>
          </a:p>
        </p:txBody>
      </p:sp>
      <p:sp>
        <p:nvSpPr>
          <p:cNvPr id="17450" name="Text Box 42">
            <a:extLst>
              <a:ext uri="{FF2B5EF4-FFF2-40B4-BE49-F238E27FC236}">
                <a16:creationId xmlns:a16="http://schemas.microsoft.com/office/drawing/2014/main" id="{B448E215-B7F4-6E1F-2656-32447A1B228E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5016500" y="4216401"/>
            <a:ext cx="84137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[credit ok]</a:t>
            </a:r>
          </a:p>
        </p:txBody>
      </p:sp>
      <p:sp>
        <p:nvSpPr>
          <p:cNvPr id="17451" name="Text Box 43">
            <a:extLst>
              <a:ext uri="{FF2B5EF4-FFF2-40B4-BE49-F238E27FC236}">
                <a16:creationId xmlns:a16="http://schemas.microsoft.com/office/drawing/2014/main" id="{1415432E-76CF-83A6-DE77-207000C501A3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5688013" y="4195763"/>
            <a:ext cx="8509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[no credit]</a:t>
            </a:r>
          </a:p>
        </p:txBody>
      </p:sp>
      <p:sp>
        <p:nvSpPr>
          <p:cNvPr id="17452" name="Text Box 44">
            <a:extLst>
              <a:ext uri="{FF2B5EF4-FFF2-40B4-BE49-F238E27FC236}">
                <a16:creationId xmlns:a16="http://schemas.microsoft.com/office/drawing/2014/main" id="{D043A8C7-E5D6-F7DB-72EA-1F90EF7DD948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860800" y="4681538"/>
            <a:ext cx="84137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[credit ok]</a:t>
            </a:r>
          </a:p>
        </p:txBody>
      </p:sp>
      <p:sp>
        <p:nvSpPr>
          <p:cNvPr id="17453" name="Text Box 45">
            <a:extLst>
              <a:ext uri="{FF2B5EF4-FFF2-40B4-BE49-F238E27FC236}">
                <a16:creationId xmlns:a16="http://schemas.microsoft.com/office/drawing/2014/main" id="{C6801CC7-76A4-44F0-1ADF-C95D722026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4238625"/>
            <a:ext cx="8509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[no credit]</a:t>
            </a:r>
          </a:p>
        </p:txBody>
      </p:sp>
      <p:sp>
        <p:nvSpPr>
          <p:cNvPr id="17454" name="Line 46">
            <a:extLst>
              <a:ext uri="{FF2B5EF4-FFF2-40B4-BE49-F238E27FC236}">
                <a16:creationId xmlns:a16="http://schemas.microsoft.com/office/drawing/2014/main" id="{B3B13CEC-0BD4-4768-4163-74BABE3D981F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1863" y="1744663"/>
            <a:ext cx="0" cy="5699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55" name="Text Box 47">
            <a:extLst>
              <a:ext uri="{FF2B5EF4-FFF2-40B4-BE49-F238E27FC236}">
                <a16:creationId xmlns:a16="http://schemas.microsoft.com/office/drawing/2014/main" id="{EFF1DF14-902C-DE39-3F0D-F1E4993860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863" y="1687513"/>
            <a:ext cx="773112" cy="5111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400" b="1" noProof="1">
                <a:latin typeface="Arial" panose="020B0604020202020204" pitchFamily="34" charset="0"/>
              </a:rPr>
              <a:t>booking</a:t>
            </a:r>
          </a:p>
          <a:p>
            <a:pPr algn="ctr"/>
            <a:r>
              <a:rPr lang="en-GB" altLang="en-US" sz="1400" b="1" noProof="1">
                <a:latin typeface="Arial" panose="020B0604020202020204" pitchFamily="34" charset="0"/>
              </a:rPr>
              <a:t>data</a:t>
            </a:r>
          </a:p>
        </p:txBody>
      </p:sp>
      <p:cxnSp>
        <p:nvCxnSpPr>
          <p:cNvPr id="17456" name="AutoShape 48">
            <a:extLst>
              <a:ext uri="{FF2B5EF4-FFF2-40B4-BE49-F238E27FC236}">
                <a16:creationId xmlns:a16="http://schemas.microsoft.com/office/drawing/2014/main" id="{6BC87A54-0507-0A7F-EAC1-02831131F44E}"/>
              </a:ext>
            </a:extLst>
          </p:cNvPr>
          <p:cNvCxnSpPr>
            <a:cxnSpLocks noChangeShapeType="1"/>
            <a:stCxn id="17418" idx="3"/>
          </p:cNvCxnSpPr>
          <p:nvPr/>
        </p:nvCxnSpPr>
        <p:spPr bwMode="auto">
          <a:xfrm>
            <a:off x="1817688" y="7613650"/>
            <a:ext cx="1439862" cy="42862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457" name="Text Box 49">
            <a:extLst>
              <a:ext uri="{FF2B5EF4-FFF2-40B4-BE49-F238E27FC236}">
                <a16:creationId xmlns:a16="http://schemas.microsoft.com/office/drawing/2014/main" id="{D85AF11D-2AA4-DBA5-A12F-FA7CC1A613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8988" y="7523163"/>
            <a:ext cx="871537" cy="29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b="1" noProof="1">
                <a:latin typeface="Arial" panose="020B0604020202020204" pitchFamily="34" charset="0"/>
              </a:rPr>
              <a:t>booking#</a:t>
            </a:r>
          </a:p>
        </p:txBody>
      </p:sp>
      <p:sp>
        <p:nvSpPr>
          <p:cNvPr id="17458" name="Text Box 50">
            <a:extLst>
              <a:ext uri="{FF2B5EF4-FFF2-40B4-BE49-F238E27FC236}">
                <a16:creationId xmlns:a16="http://schemas.microsoft.com/office/drawing/2014/main" id="{17928448-C483-5733-2089-13FAEBB7C5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1825" y="5564188"/>
            <a:ext cx="871538" cy="29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b="1" noProof="1">
                <a:latin typeface="Arial" panose="020B0604020202020204" pitchFamily="34" charset="0"/>
              </a:rPr>
              <a:t>booking#</a:t>
            </a:r>
          </a:p>
        </p:txBody>
      </p:sp>
      <p:sp>
        <p:nvSpPr>
          <p:cNvPr id="17459" name="Line 51">
            <a:extLst>
              <a:ext uri="{FF2B5EF4-FFF2-40B4-BE49-F238E27FC236}">
                <a16:creationId xmlns:a16="http://schemas.microsoft.com/office/drawing/2014/main" id="{37253E7B-4702-4456-BE69-74DF6B6400F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91000" y="6105525"/>
            <a:ext cx="292100" cy="204787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60" name="Text Box 52">
            <a:extLst>
              <a:ext uri="{FF2B5EF4-FFF2-40B4-BE49-F238E27FC236}">
                <a16:creationId xmlns:a16="http://schemas.microsoft.com/office/drawing/2014/main" id="{688BF6D5-B078-6763-6880-13C53A9D7E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2213" y="7172325"/>
            <a:ext cx="773112" cy="29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b="1" noProof="1">
                <a:latin typeface="Arial" panose="020B0604020202020204" pitchFamily="34" charset="0"/>
              </a:rPr>
              <a:t>booking</a:t>
            </a:r>
          </a:p>
        </p:txBody>
      </p:sp>
      <p:grpSp>
        <p:nvGrpSpPr>
          <p:cNvPr id="17461" name="Group 53">
            <a:extLst>
              <a:ext uri="{FF2B5EF4-FFF2-40B4-BE49-F238E27FC236}">
                <a16:creationId xmlns:a16="http://schemas.microsoft.com/office/drawing/2014/main" id="{A641A23F-2869-2E6A-7AD0-8934FD7DCF79}"/>
              </a:ext>
            </a:extLst>
          </p:cNvPr>
          <p:cNvGrpSpPr>
            <a:grpSpLocks/>
          </p:cNvGrpSpPr>
          <p:nvPr/>
        </p:nvGrpSpPr>
        <p:grpSpPr bwMode="auto">
          <a:xfrm>
            <a:off x="5443538" y="6591300"/>
            <a:ext cx="328612" cy="328613"/>
            <a:chOff x="3729" y="4380"/>
            <a:chExt cx="207" cy="207"/>
          </a:xfrm>
        </p:grpSpPr>
        <p:sp>
          <p:nvSpPr>
            <p:cNvPr id="17462" name="Oval 54">
              <a:extLst>
                <a:ext uri="{FF2B5EF4-FFF2-40B4-BE49-F238E27FC236}">
                  <a16:creationId xmlns:a16="http://schemas.microsoft.com/office/drawing/2014/main" id="{10D6FF35-82BC-B14F-521A-A43097DD1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9" y="4380"/>
              <a:ext cx="207" cy="207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17463" name="Oval 55">
              <a:extLst>
                <a:ext uri="{FF2B5EF4-FFF2-40B4-BE49-F238E27FC236}">
                  <a16:creationId xmlns:a16="http://schemas.microsoft.com/office/drawing/2014/main" id="{8139F12C-8F7D-C997-DC06-0F1EE828F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6" y="4417"/>
              <a:ext cx="133" cy="133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464" name="Group 56">
            <a:extLst>
              <a:ext uri="{FF2B5EF4-FFF2-40B4-BE49-F238E27FC236}">
                <a16:creationId xmlns:a16="http://schemas.microsoft.com/office/drawing/2014/main" id="{168AEF8E-3AE2-D0DC-A1C9-5DBF0C07B4FA}"/>
              </a:ext>
            </a:extLst>
          </p:cNvPr>
          <p:cNvGrpSpPr>
            <a:grpSpLocks/>
          </p:cNvGrpSpPr>
          <p:nvPr/>
        </p:nvGrpSpPr>
        <p:grpSpPr bwMode="auto">
          <a:xfrm>
            <a:off x="3638550" y="6396038"/>
            <a:ext cx="328613" cy="328612"/>
            <a:chOff x="3729" y="4380"/>
            <a:chExt cx="207" cy="207"/>
          </a:xfrm>
        </p:grpSpPr>
        <p:sp>
          <p:nvSpPr>
            <p:cNvPr id="17465" name="Oval 57">
              <a:extLst>
                <a:ext uri="{FF2B5EF4-FFF2-40B4-BE49-F238E27FC236}">
                  <a16:creationId xmlns:a16="http://schemas.microsoft.com/office/drawing/2014/main" id="{D897DAC9-A619-0EED-572B-5FAA40462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9" y="4380"/>
              <a:ext cx="207" cy="207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17466" name="Oval 58">
              <a:extLst>
                <a:ext uri="{FF2B5EF4-FFF2-40B4-BE49-F238E27FC236}">
                  <a16:creationId xmlns:a16="http://schemas.microsoft.com/office/drawing/2014/main" id="{6C8F1B3A-0929-FB71-5FC2-13E0517E5C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6" y="4417"/>
              <a:ext cx="133" cy="133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7467" name="Line 59">
            <a:extLst>
              <a:ext uri="{FF2B5EF4-FFF2-40B4-BE49-F238E27FC236}">
                <a16:creationId xmlns:a16="http://schemas.microsoft.com/office/drawing/2014/main" id="{CEE6CA56-C456-C9F9-D635-4B597B31025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25913" y="3690938"/>
            <a:ext cx="0" cy="3571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68" name="Line 60">
            <a:extLst>
              <a:ext uri="{FF2B5EF4-FFF2-40B4-BE49-F238E27FC236}">
                <a16:creationId xmlns:a16="http://schemas.microsoft.com/office/drawing/2014/main" id="{F400FBD4-2C56-0A3D-D0F2-40B902961F1E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1588" y="4076700"/>
            <a:ext cx="0" cy="3127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69" name="Line 61">
            <a:extLst>
              <a:ext uri="{FF2B5EF4-FFF2-40B4-BE49-F238E27FC236}">
                <a16:creationId xmlns:a16="http://schemas.microsoft.com/office/drawing/2014/main" id="{865C0E80-9548-345B-62A5-3C6B3625516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05400" y="5791200"/>
            <a:ext cx="228600" cy="23622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70" name="Text Box 62">
            <a:extLst>
              <a:ext uri="{FF2B5EF4-FFF2-40B4-BE49-F238E27FC236}">
                <a16:creationId xmlns:a16="http://schemas.microsoft.com/office/drawing/2014/main" id="{A046AAF3-3953-382B-A756-BB225AEFA6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3325" y="7321550"/>
            <a:ext cx="714375" cy="29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b="1" noProof="1">
                <a:latin typeface="Arial" panose="020B0604020202020204" pitchFamily="34" charset="0"/>
              </a:rPr>
              <a:t>deposit</a:t>
            </a:r>
          </a:p>
        </p:txBody>
      </p:sp>
      <p:sp>
        <p:nvSpPr>
          <p:cNvPr id="17471" name="Rectangle 63">
            <a:extLst>
              <a:ext uri="{FF2B5EF4-FFF2-40B4-BE49-F238E27FC236}">
                <a16:creationId xmlns:a16="http://schemas.microsoft.com/office/drawing/2014/main" id="{03BE3735-BCC4-8E91-AFE9-47268A3800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201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9" name="Line 37">
            <a:extLst>
              <a:ext uri="{FF2B5EF4-FFF2-40B4-BE49-F238E27FC236}">
                <a16:creationId xmlns:a16="http://schemas.microsoft.com/office/drawing/2014/main" id="{4B4D77F5-E8B3-C92A-BE9E-0F56EDBD616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33700" y="990600"/>
            <a:ext cx="9525" cy="662940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8434" name="Text Box 2">
            <a:extLst>
              <a:ext uri="{FF2B5EF4-FFF2-40B4-BE49-F238E27FC236}">
                <a16:creationId xmlns:a16="http://schemas.microsoft.com/office/drawing/2014/main" id="{8CD3B3AD-5EA5-269E-C401-B956C64DF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51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4.6B    Fork and join</a:t>
            </a:r>
            <a:endParaRPr lang="en-US" altLang="en-US" sz="3200">
              <a:latin typeface="Arial" panose="020B0604020202020204" pitchFamily="34" charset="0"/>
            </a:endParaRPr>
          </a:p>
        </p:txBody>
      </p:sp>
      <p:sp>
        <p:nvSpPr>
          <p:cNvPr id="18435" name="AutoShape 3">
            <a:extLst>
              <a:ext uri="{FF2B5EF4-FFF2-40B4-BE49-F238E27FC236}">
                <a16:creationId xmlns:a16="http://schemas.microsoft.com/office/drawing/2014/main" id="{A52EE766-1DB3-5D20-DADB-CBD86E9C6C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0988" y="2105025"/>
            <a:ext cx="669925" cy="407988"/>
          </a:xfrm>
          <a:prstGeom prst="flowChartTerminator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Book</a:t>
            </a:r>
          </a:p>
        </p:txBody>
      </p:sp>
      <p:sp>
        <p:nvSpPr>
          <p:cNvPr id="18436" name="AutoShape 4">
            <a:extLst>
              <a:ext uri="{FF2B5EF4-FFF2-40B4-BE49-F238E27FC236}">
                <a16:creationId xmlns:a16="http://schemas.microsoft.com/office/drawing/2014/main" id="{D0FFB20D-5F4E-BFDA-9173-3587CD3C6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1113" y="3532188"/>
            <a:ext cx="398462" cy="268287"/>
          </a:xfrm>
          <a:prstGeom prst="diamond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cxnSp>
        <p:nvCxnSpPr>
          <p:cNvPr id="18437" name="AutoShape 5">
            <a:extLst>
              <a:ext uri="{FF2B5EF4-FFF2-40B4-BE49-F238E27FC236}">
                <a16:creationId xmlns:a16="http://schemas.microsoft.com/office/drawing/2014/main" id="{18841A59-B251-1816-5B9F-D9A7406017F4}"/>
              </a:ext>
            </a:extLst>
          </p:cNvPr>
          <p:cNvCxnSpPr>
            <a:cxnSpLocks noChangeShapeType="1"/>
            <a:endCxn id="18435" idx="0"/>
          </p:cNvCxnSpPr>
          <p:nvPr/>
        </p:nvCxnSpPr>
        <p:spPr bwMode="auto">
          <a:xfrm>
            <a:off x="1885950" y="1673225"/>
            <a:ext cx="0" cy="4222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438" name="Text Box 6">
            <a:extLst>
              <a:ext uri="{FF2B5EF4-FFF2-40B4-BE49-F238E27FC236}">
                <a16:creationId xmlns:a16="http://schemas.microsoft.com/office/drawing/2014/main" id="{735C86E1-2257-3282-0B86-C961A3AB07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6700" y="1169988"/>
            <a:ext cx="7207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Guest</a:t>
            </a:r>
          </a:p>
        </p:txBody>
      </p:sp>
      <p:sp>
        <p:nvSpPr>
          <p:cNvPr id="18439" name="Text Box 7">
            <a:extLst>
              <a:ext uri="{FF2B5EF4-FFF2-40B4-BE49-F238E27FC236}">
                <a16:creationId xmlns:a16="http://schemas.microsoft.com/office/drawing/2014/main" id="{4A29E564-BCC2-C85F-9E40-E465868698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9063" y="1169988"/>
            <a:ext cx="6445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Hotel</a:t>
            </a:r>
          </a:p>
        </p:txBody>
      </p:sp>
      <p:sp>
        <p:nvSpPr>
          <p:cNvPr id="18440" name="AutoShape 8">
            <a:extLst>
              <a:ext uri="{FF2B5EF4-FFF2-40B4-BE49-F238E27FC236}">
                <a16:creationId xmlns:a16="http://schemas.microsoft.com/office/drawing/2014/main" id="{B32ED2F1-1DBA-9DAA-A323-E70D4EB7B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8963" y="5718175"/>
            <a:ext cx="977900" cy="796925"/>
          </a:xfrm>
          <a:prstGeom prst="flowChartTerminator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Record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booking</a:t>
            </a:r>
          </a:p>
        </p:txBody>
      </p:sp>
      <p:sp>
        <p:nvSpPr>
          <p:cNvPr id="18441" name="AutoShape 9">
            <a:extLst>
              <a:ext uri="{FF2B5EF4-FFF2-40B4-BE49-F238E27FC236}">
                <a16:creationId xmlns:a16="http://schemas.microsoft.com/office/drawing/2014/main" id="{F4F3D94B-5421-5B6B-9C84-3A6E7C0ECC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175" y="6753225"/>
            <a:ext cx="793750" cy="407988"/>
          </a:xfrm>
          <a:prstGeom prst="flowChartTerminator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Travel</a:t>
            </a:r>
          </a:p>
        </p:txBody>
      </p:sp>
      <p:sp>
        <p:nvSpPr>
          <p:cNvPr id="18442" name="AutoShape 10">
            <a:extLst>
              <a:ext uri="{FF2B5EF4-FFF2-40B4-BE49-F238E27FC236}">
                <a16:creationId xmlns:a16="http://schemas.microsoft.com/office/drawing/2014/main" id="{2107B8AE-06AE-EE7B-8E75-1569BCB4E2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7300" y="4043363"/>
            <a:ext cx="1495425" cy="407987"/>
          </a:xfrm>
          <a:prstGeom prst="flowChartTerminator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Check credit</a:t>
            </a:r>
          </a:p>
        </p:txBody>
      </p:sp>
      <p:sp>
        <p:nvSpPr>
          <p:cNvPr id="18443" name="AutoShape 11">
            <a:extLst>
              <a:ext uri="{FF2B5EF4-FFF2-40B4-BE49-F238E27FC236}">
                <a16:creationId xmlns:a16="http://schemas.microsoft.com/office/drawing/2014/main" id="{AE9CA0B3-37D6-0B56-E021-6C578A9900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325" y="5322888"/>
            <a:ext cx="739775" cy="407987"/>
          </a:xfrm>
          <a:prstGeom prst="flowChartTerminator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Reply</a:t>
            </a:r>
          </a:p>
        </p:txBody>
      </p:sp>
      <p:sp>
        <p:nvSpPr>
          <p:cNvPr id="18444" name="Line 12">
            <a:extLst>
              <a:ext uri="{FF2B5EF4-FFF2-40B4-BE49-F238E27FC236}">
                <a16:creationId xmlns:a16="http://schemas.microsoft.com/office/drawing/2014/main" id="{E4842985-A51A-B356-782B-FCE1080284E8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6700" y="2828925"/>
            <a:ext cx="6000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8445" name="Line 13">
            <a:extLst>
              <a:ext uri="{FF2B5EF4-FFF2-40B4-BE49-F238E27FC236}">
                <a16:creationId xmlns:a16="http://schemas.microsoft.com/office/drawing/2014/main" id="{46A5FE42-DC00-0DB8-E26D-001BCF68A637}"/>
              </a:ext>
            </a:extLst>
          </p:cNvPr>
          <p:cNvSpPr>
            <a:spLocks noChangeShapeType="1"/>
          </p:cNvSpPr>
          <p:nvPr/>
        </p:nvSpPr>
        <p:spPr bwMode="auto">
          <a:xfrm>
            <a:off x="1654175" y="6419850"/>
            <a:ext cx="8223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8446" name="AutoShape 14">
            <a:extLst>
              <a:ext uri="{FF2B5EF4-FFF2-40B4-BE49-F238E27FC236}">
                <a16:creationId xmlns:a16="http://schemas.microsoft.com/office/drawing/2014/main" id="{153BF9BE-10B1-F599-B698-12018E39DD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1975" y="4808538"/>
            <a:ext cx="398463" cy="268287"/>
          </a:xfrm>
          <a:prstGeom prst="diamond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cxnSp>
        <p:nvCxnSpPr>
          <p:cNvPr id="18447" name="AutoShape 15">
            <a:extLst>
              <a:ext uri="{FF2B5EF4-FFF2-40B4-BE49-F238E27FC236}">
                <a16:creationId xmlns:a16="http://schemas.microsoft.com/office/drawing/2014/main" id="{91B3839B-0A0A-74CE-539F-6E233C0C9A1B}"/>
              </a:ext>
            </a:extLst>
          </p:cNvPr>
          <p:cNvCxnSpPr>
            <a:cxnSpLocks noChangeShapeType="1"/>
            <a:stCxn id="18436" idx="3"/>
            <a:endCxn id="18442" idx="0"/>
          </p:cNvCxnSpPr>
          <p:nvPr/>
        </p:nvCxnSpPr>
        <p:spPr bwMode="auto">
          <a:xfrm>
            <a:off x="4233863" y="3667125"/>
            <a:ext cx="311150" cy="366713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448" name="AutoShape 16">
            <a:extLst>
              <a:ext uri="{FF2B5EF4-FFF2-40B4-BE49-F238E27FC236}">
                <a16:creationId xmlns:a16="http://schemas.microsoft.com/office/drawing/2014/main" id="{82B68736-11AC-2574-8800-95872CBFA332}"/>
              </a:ext>
            </a:extLst>
          </p:cNvPr>
          <p:cNvCxnSpPr>
            <a:cxnSpLocks noChangeShapeType="1"/>
            <a:stCxn id="18436" idx="1"/>
          </p:cNvCxnSpPr>
          <p:nvPr/>
        </p:nvCxnSpPr>
        <p:spPr bwMode="auto">
          <a:xfrm rot="10800000" flipV="1">
            <a:off x="3321050" y="3667125"/>
            <a:ext cx="485775" cy="1676400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449" name="AutoShape 17">
            <a:extLst>
              <a:ext uri="{FF2B5EF4-FFF2-40B4-BE49-F238E27FC236}">
                <a16:creationId xmlns:a16="http://schemas.microsoft.com/office/drawing/2014/main" id="{10873B60-1D53-F0E4-F2B9-0A878D1E4A92}"/>
              </a:ext>
            </a:extLst>
          </p:cNvPr>
          <p:cNvCxnSpPr>
            <a:cxnSpLocks noChangeShapeType="1"/>
            <a:stCxn id="18446" idx="1"/>
          </p:cNvCxnSpPr>
          <p:nvPr/>
        </p:nvCxnSpPr>
        <p:spPr bwMode="auto">
          <a:xfrm rot="10800000" flipV="1">
            <a:off x="3806825" y="4943475"/>
            <a:ext cx="550863" cy="400050"/>
          </a:xfrm>
          <a:prstGeom prst="bentConnector3">
            <a:avLst>
              <a:gd name="adj1" fmla="val 100574"/>
            </a:avLst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450" name="AutoShape 18">
            <a:extLst>
              <a:ext uri="{FF2B5EF4-FFF2-40B4-BE49-F238E27FC236}">
                <a16:creationId xmlns:a16="http://schemas.microsoft.com/office/drawing/2014/main" id="{4E337CD9-24BB-25D6-8079-224F5847ACA4}"/>
              </a:ext>
            </a:extLst>
          </p:cNvPr>
          <p:cNvCxnSpPr>
            <a:cxnSpLocks noChangeShapeType="1"/>
            <a:stCxn id="18446" idx="3"/>
            <a:endCxn id="18440" idx="0"/>
          </p:cNvCxnSpPr>
          <p:nvPr/>
        </p:nvCxnSpPr>
        <p:spPr bwMode="auto">
          <a:xfrm>
            <a:off x="4784725" y="4943475"/>
            <a:ext cx="103188" cy="765175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451" name="AutoShape 19">
            <a:extLst>
              <a:ext uri="{FF2B5EF4-FFF2-40B4-BE49-F238E27FC236}">
                <a16:creationId xmlns:a16="http://schemas.microsoft.com/office/drawing/2014/main" id="{42A0F0C4-AA51-1C22-B89D-D68DCBA9AD4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885950" y="2857500"/>
            <a:ext cx="1588" cy="35623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452" name="AutoShape 20">
            <a:extLst>
              <a:ext uri="{FF2B5EF4-FFF2-40B4-BE49-F238E27FC236}">
                <a16:creationId xmlns:a16="http://schemas.microsoft.com/office/drawing/2014/main" id="{E66A084B-00B2-4D6E-7B85-BA37262CAB8F}"/>
              </a:ext>
            </a:extLst>
          </p:cNvPr>
          <p:cNvCxnSpPr>
            <a:cxnSpLocks noChangeShapeType="1"/>
            <a:endCxn id="18441" idx="0"/>
          </p:cNvCxnSpPr>
          <p:nvPr/>
        </p:nvCxnSpPr>
        <p:spPr bwMode="auto">
          <a:xfrm>
            <a:off x="2051050" y="6418263"/>
            <a:ext cx="0" cy="32543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453" name="AutoShape 21">
            <a:extLst>
              <a:ext uri="{FF2B5EF4-FFF2-40B4-BE49-F238E27FC236}">
                <a16:creationId xmlns:a16="http://schemas.microsoft.com/office/drawing/2014/main" id="{6B392BD9-DA20-E9BC-39F3-032936533F79}"/>
              </a:ext>
            </a:extLst>
          </p:cNvPr>
          <p:cNvCxnSpPr>
            <a:cxnSpLocks noChangeShapeType="1"/>
            <a:stCxn id="18441" idx="2"/>
          </p:cNvCxnSpPr>
          <p:nvPr/>
        </p:nvCxnSpPr>
        <p:spPr bwMode="auto">
          <a:xfrm>
            <a:off x="2051050" y="7170738"/>
            <a:ext cx="15875" cy="4381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454" name="AutoShape 22">
            <a:extLst>
              <a:ext uri="{FF2B5EF4-FFF2-40B4-BE49-F238E27FC236}">
                <a16:creationId xmlns:a16="http://schemas.microsoft.com/office/drawing/2014/main" id="{219AE6BC-8C00-30F2-6053-15BE997A9E19}"/>
              </a:ext>
            </a:extLst>
          </p:cNvPr>
          <p:cNvCxnSpPr>
            <a:cxnSpLocks noChangeShapeType="1"/>
            <a:stCxn id="18443" idx="1"/>
          </p:cNvCxnSpPr>
          <p:nvPr/>
        </p:nvCxnSpPr>
        <p:spPr bwMode="auto">
          <a:xfrm rot="10800000" flipV="1">
            <a:off x="2227263" y="5527675"/>
            <a:ext cx="998537" cy="866775"/>
          </a:xfrm>
          <a:prstGeom prst="bentConnector3">
            <a:avLst>
              <a:gd name="adj1" fmla="val 100954"/>
            </a:avLst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456" name="Text Box 24">
            <a:extLst>
              <a:ext uri="{FF2B5EF4-FFF2-40B4-BE49-F238E27FC236}">
                <a16:creationId xmlns:a16="http://schemas.microsoft.com/office/drawing/2014/main" id="{50E7BEE9-5CA6-9FAD-744D-86D29318F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1175" y="3324225"/>
            <a:ext cx="900113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[rooms ok]</a:t>
            </a:r>
          </a:p>
        </p:txBody>
      </p:sp>
      <p:sp>
        <p:nvSpPr>
          <p:cNvPr id="18457" name="Text Box 25">
            <a:extLst>
              <a:ext uri="{FF2B5EF4-FFF2-40B4-BE49-F238E27FC236}">
                <a16:creationId xmlns:a16="http://schemas.microsoft.com/office/drawing/2014/main" id="{93A6A997-043B-5857-C67A-5866ECF69A44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2999581" y="4060032"/>
            <a:ext cx="909637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[no rooms]</a:t>
            </a:r>
          </a:p>
        </p:txBody>
      </p:sp>
      <p:sp>
        <p:nvSpPr>
          <p:cNvPr id="18458" name="Text Box 26">
            <a:extLst>
              <a:ext uri="{FF2B5EF4-FFF2-40B4-BE49-F238E27FC236}">
                <a16:creationId xmlns:a16="http://schemas.microsoft.com/office/drawing/2014/main" id="{833F6865-B42B-1A1F-C27A-480D7D836AAE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679950" y="5195888"/>
            <a:ext cx="84137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[credit ok]</a:t>
            </a:r>
          </a:p>
        </p:txBody>
      </p:sp>
      <p:sp>
        <p:nvSpPr>
          <p:cNvPr id="18459" name="Text Box 27">
            <a:extLst>
              <a:ext uri="{FF2B5EF4-FFF2-40B4-BE49-F238E27FC236}">
                <a16:creationId xmlns:a16="http://schemas.microsoft.com/office/drawing/2014/main" id="{ACEF886A-8240-DDEE-42D3-DF6FD0132D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775" y="4657725"/>
            <a:ext cx="8509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[no credit]</a:t>
            </a:r>
          </a:p>
        </p:txBody>
      </p:sp>
      <p:sp>
        <p:nvSpPr>
          <p:cNvPr id="18460" name="Line 28">
            <a:extLst>
              <a:ext uri="{FF2B5EF4-FFF2-40B4-BE49-F238E27FC236}">
                <a16:creationId xmlns:a16="http://schemas.microsoft.com/office/drawing/2014/main" id="{BFCDBDF7-23CB-469B-2485-5BEFE582E01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3588" y="4495800"/>
            <a:ext cx="0" cy="3127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cxnSp>
        <p:nvCxnSpPr>
          <p:cNvPr id="18461" name="AutoShape 29">
            <a:extLst>
              <a:ext uri="{FF2B5EF4-FFF2-40B4-BE49-F238E27FC236}">
                <a16:creationId xmlns:a16="http://schemas.microsoft.com/office/drawing/2014/main" id="{55B80843-BC82-EA94-5FEB-FC0C83ACDFAE}"/>
              </a:ext>
            </a:extLst>
          </p:cNvPr>
          <p:cNvCxnSpPr>
            <a:cxnSpLocks noChangeShapeType="1"/>
            <a:stCxn id="18444" idx="1"/>
            <a:endCxn id="18436" idx="0"/>
          </p:cNvCxnSpPr>
          <p:nvPr/>
        </p:nvCxnSpPr>
        <p:spPr bwMode="auto">
          <a:xfrm rot="16200000" flipH="1">
            <a:off x="2748757" y="2245518"/>
            <a:ext cx="660400" cy="1884363"/>
          </a:xfrm>
          <a:prstGeom prst="bentConnector3">
            <a:avLst>
              <a:gd name="adj1" fmla="val 48796"/>
            </a:avLst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462" name="AutoShape 30">
            <a:extLst>
              <a:ext uri="{FF2B5EF4-FFF2-40B4-BE49-F238E27FC236}">
                <a16:creationId xmlns:a16="http://schemas.microsoft.com/office/drawing/2014/main" id="{83E517AE-00B0-ECD0-58E6-945951C91319}"/>
              </a:ext>
            </a:extLst>
          </p:cNvPr>
          <p:cNvCxnSpPr>
            <a:cxnSpLocks noChangeShapeType="1"/>
            <a:stCxn id="18440" idx="1"/>
            <a:endCxn id="18443" idx="2"/>
          </p:cNvCxnSpPr>
          <p:nvPr/>
        </p:nvCxnSpPr>
        <p:spPr bwMode="auto">
          <a:xfrm rot="10800000">
            <a:off x="3605213" y="5740400"/>
            <a:ext cx="784225" cy="376238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463" name="Line 31">
            <a:extLst>
              <a:ext uri="{FF2B5EF4-FFF2-40B4-BE49-F238E27FC236}">
                <a16:creationId xmlns:a16="http://schemas.microsoft.com/office/drawing/2014/main" id="{4E3C3474-4C59-B38F-ED5F-C32557488AB0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6700" y="2828925"/>
            <a:ext cx="8223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8464" name="Line 32">
            <a:extLst>
              <a:ext uri="{FF2B5EF4-FFF2-40B4-BE49-F238E27FC236}">
                <a16:creationId xmlns:a16="http://schemas.microsoft.com/office/drawing/2014/main" id="{1CB5BBC9-D6AF-600F-094A-4D737882B4D4}"/>
              </a:ext>
            </a:extLst>
          </p:cNvPr>
          <p:cNvSpPr>
            <a:spLocks noChangeShapeType="1"/>
          </p:cNvSpPr>
          <p:nvPr/>
        </p:nvSpPr>
        <p:spPr bwMode="auto">
          <a:xfrm>
            <a:off x="1774825" y="2533650"/>
            <a:ext cx="0" cy="2952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8465" name="Line 33">
            <a:extLst>
              <a:ext uri="{FF2B5EF4-FFF2-40B4-BE49-F238E27FC236}">
                <a16:creationId xmlns:a16="http://schemas.microsoft.com/office/drawing/2014/main" id="{3C750EC3-8E72-BBAD-E3DC-AA536FBBFDF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00550" y="6486525"/>
            <a:ext cx="501650" cy="11430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8466" name="Text Box 34">
            <a:extLst>
              <a:ext uri="{FF2B5EF4-FFF2-40B4-BE49-F238E27FC236}">
                <a16:creationId xmlns:a16="http://schemas.microsoft.com/office/drawing/2014/main" id="{503D1CFE-AA87-207D-5048-D617FDEE7F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8175" y="6883400"/>
            <a:ext cx="773113" cy="29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b="1" noProof="1">
                <a:latin typeface="Arial" panose="020B0604020202020204" pitchFamily="34" charset="0"/>
              </a:rPr>
              <a:t>booking</a:t>
            </a:r>
          </a:p>
        </p:txBody>
      </p:sp>
      <p:sp>
        <p:nvSpPr>
          <p:cNvPr id="18467" name="Line 35">
            <a:extLst>
              <a:ext uri="{FF2B5EF4-FFF2-40B4-BE49-F238E27FC236}">
                <a16:creationId xmlns:a16="http://schemas.microsoft.com/office/drawing/2014/main" id="{8B24F961-81EA-B69B-75CC-CFFBFE67296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09800" y="2317750"/>
            <a:ext cx="1597025" cy="12001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8468" name="Text Box 36">
            <a:extLst>
              <a:ext uri="{FF2B5EF4-FFF2-40B4-BE49-F238E27FC236}">
                <a16:creationId xmlns:a16="http://schemas.microsoft.com/office/drawing/2014/main" id="{A99A91F9-6387-28AF-7105-B579034BF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7938" y="2432050"/>
            <a:ext cx="773112" cy="5111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400" b="1" noProof="1">
                <a:latin typeface="Arial" panose="020B0604020202020204" pitchFamily="34" charset="0"/>
              </a:rPr>
              <a:t>booking</a:t>
            </a:r>
          </a:p>
          <a:p>
            <a:pPr algn="ctr"/>
            <a:r>
              <a:rPr lang="en-GB" altLang="en-US" sz="1400" b="1" noProof="1">
                <a:latin typeface="Arial" panose="020B0604020202020204" pitchFamily="34" charset="0"/>
              </a:rPr>
              <a:t>data</a:t>
            </a:r>
          </a:p>
        </p:txBody>
      </p:sp>
      <p:sp>
        <p:nvSpPr>
          <p:cNvPr id="18470" name="Rectangle 38">
            <a:extLst>
              <a:ext uri="{FF2B5EF4-FFF2-40B4-BE49-F238E27FC236}">
                <a16:creationId xmlns:a16="http://schemas.microsoft.com/office/drawing/2014/main" id="{78B09B9D-950B-11A3-0A96-51294C49C8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201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>
            <a:extLst>
              <a:ext uri="{FF2B5EF4-FFF2-40B4-BE49-F238E27FC236}">
                <a16:creationId xmlns:a16="http://schemas.microsoft.com/office/drawing/2014/main" id="{A0C21952-2D0E-8C29-1EB2-DA70CC425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51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4.7A    UML Class Diagram</a:t>
            </a:r>
            <a:endParaRPr lang="en-US" altLang="en-US" sz="3200">
              <a:latin typeface="Arial" panose="020B0604020202020204" pitchFamily="34" charset="0"/>
            </a:endParaRP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F11D03E7-4B24-F770-4E38-30E1D7CEE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1725" y="3006725"/>
            <a:ext cx="1439863" cy="16097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en-US" sz="1600" b="1">
                <a:latin typeface="Arial" panose="020B0604020202020204" pitchFamily="34" charset="0"/>
              </a:rPr>
              <a:t>Stay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stay#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paymethod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checkout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recordService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printConfirm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460" name="Rectangle 4">
            <a:extLst>
              <a:ext uri="{FF2B5EF4-FFF2-40B4-BE49-F238E27FC236}">
                <a16:creationId xmlns:a16="http://schemas.microsoft.com/office/drawing/2014/main" id="{C97EDAA3-826F-F416-8E2D-E6CBAAA07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1725" y="5438775"/>
            <a:ext cx="1439863" cy="17922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/>
          <a:lstStyle/>
          <a:p>
            <a:r>
              <a:rPr lang="en-US" altLang="en-US" sz="1600" b="1">
                <a:latin typeface="Arial" panose="020B0604020202020204" pitchFamily="34" charset="0"/>
              </a:rPr>
              <a:t>Room State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date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#persons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state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setState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getState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set . . .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461" name="Rectangle 5">
            <a:extLst>
              <a:ext uri="{FF2B5EF4-FFF2-40B4-BE49-F238E27FC236}">
                <a16:creationId xmlns:a16="http://schemas.microsoft.com/office/drawing/2014/main" id="{13A79356-E912-E556-13F9-1741D53CE7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1725" y="8035925"/>
            <a:ext cx="1439863" cy="650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en-US" sz="1600" b="1">
                <a:latin typeface="Arial" panose="020B0604020202020204" pitchFamily="34" charset="0"/>
              </a:rPr>
              <a:t>Room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. . .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462" name="Rectangle 6">
            <a:extLst>
              <a:ext uri="{FF2B5EF4-FFF2-40B4-BE49-F238E27FC236}">
                <a16:creationId xmlns:a16="http://schemas.microsoft.com/office/drawing/2014/main" id="{2B73BE86-F5A4-4FD8-7405-E979BFB01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788" y="3127375"/>
            <a:ext cx="1439862" cy="13652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en-US" sz="1600" b="1">
                <a:latin typeface="Arial" panose="020B0604020202020204" pitchFamily="34" charset="0"/>
              </a:rPr>
              <a:t>Service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date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count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set . . .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get . . .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463" name="Rectangle 7">
            <a:extLst>
              <a:ext uri="{FF2B5EF4-FFF2-40B4-BE49-F238E27FC236}">
                <a16:creationId xmlns:a16="http://schemas.microsoft.com/office/drawing/2014/main" id="{59092CF3-CE0C-F4E6-3C26-46B8E224CD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3200" y="5570538"/>
            <a:ext cx="1439863" cy="10747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en-US" sz="1600" b="1">
                <a:latin typeface="Arial" panose="020B0604020202020204" pitchFamily="34" charset="0"/>
              </a:rPr>
              <a:t>ServiceType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name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price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set  . . .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cxnSp>
        <p:nvCxnSpPr>
          <p:cNvPr id="19464" name="AutoShape 8">
            <a:extLst>
              <a:ext uri="{FF2B5EF4-FFF2-40B4-BE49-F238E27FC236}">
                <a16:creationId xmlns:a16="http://schemas.microsoft.com/office/drawing/2014/main" id="{75732473-9249-DF6C-0C39-66DB30A5AF6F}"/>
              </a:ext>
            </a:extLst>
          </p:cNvPr>
          <p:cNvCxnSpPr>
            <a:cxnSpLocks noChangeShapeType="1"/>
            <a:stCxn id="19459" idx="2"/>
            <a:endCxn id="19460" idx="0"/>
          </p:cNvCxnSpPr>
          <p:nvPr/>
        </p:nvCxnSpPr>
        <p:spPr bwMode="auto">
          <a:xfrm>
            <a:off x="1822450" y="4630738"/>
            <a:ext cx="0" cy="7937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65" name="AutoShape 9">
            <a:extLst>
              <a:ext uri="{FF2B5EF4-FFF2-40B4-BE49-F238E27FC236}">
                <a16:creationId xmlns:a16="http://schemas.microsoft.com/office/drawing/2014/main" id="{75EBAB4A-2C9E-CC35-D5D7-650C1B91FA04}"/>
              </a:ext>
            </a:extLst>
          </p:cNvPr>
          <p:cNvCxnSpPr>
            <a:cxnSpLocks noChangeShapeType="1"/>
            <a:stCxn id="19460" idx="2"/>
            <a:endCxn id="19461" idx="0"/>
          </p:cNvCxnSpPr>
          <p:nvPr/>
        </p:nvCxnSpPr>
        <p:spPr bwMode="auto">
          <a:xfrm>
            <a:off x="1822450" y="7245350"/>
            <a:ext cx="0" cy="7762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66" name="AutoShape 10">
            <a:extLst>
              <a:ext uri="{FF2B5EF4-FFF2-40B4-BE49-F238E27FC236}">
                <a16:creationId xmlns:a16="http://schemas.microsoft.com/office/drawing/2014/main" id="{10A70440-5DB0-B092-6B50-A90A5AB51DA2}"/>
              </a:ext>
            </a:extLst>
          </p:cNvPr>
          <p:cNvCxnSpPr>
            <a:cxnSpLocks noChangeShapeType="1"/>
            <a:stCxn id="19459" idx="3"/>
            <a:endCxn id="19462" idx="1"/>
          </p:cNvCxnSpPr>
          <p:nvPr/>
        </p:nvCxnSpPr>
        <p:spPr bwMode="auto">
          <a:xfrm flipV="1">
            <a:off x="2555875" y="3810000"/>
            <a:ext cx="1444625" cy="15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67" name="AutoShape 11">
            <a:extLst>
              <a:ext uri="{FF2B5EF4-FFF2-40B4-BE49-F238E27FC236}">
                <a16:creationId xmlns:a16="http://schemas.microsoft.com/office/drawing/2014/main" id="{BE85BC27-1546-55D5-BC5B-D54F2E2F5B8E}"/>
              </a:ext>
            </a:extLst>
          </p:cNvPr>
          <p:cNvCxnSpPr>
            <a:cxnSpLocks noChangeShapeType="1"/>
            <a:stCxn id="19462" idx="2"/>
            <a:endCxn id="19463" idx="0"/>
          </p:cNvCxnSpPr>
          <p:nvPr/>
        </p:nvCxnSpPr>
        <p:spPr bwMode="auto">
          <a:xfrm flipH="1">
            <a:off x="4733925" y="4506913"/>
            <a:ext cx="1588" cy="104933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468" name="Rectangle 12">
            <a:extLst>
              <a:ext uri="{FF2B5EF4-FFF2-40B4-BE49-F238E27FC236}">
                <a16:creationId xmlns:a16="http://schemas.microsoft.com/office/drawing/2014/main" id="{35166590-FEEE-2AB4-8A7D-9FE26F4580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1725" y="962025"/>
            <a:ext cx="1439863" cy="13446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en-US" sz="1600" b="1">
                <a:latin typeface="Arial" panose="020B0604020202020204" pitchFamily="34" charset="0"/>
              </a:rPr>
              <a:t>Guest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name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address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passport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book . . .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cxnSp>
        <p:nvCxnSpPr>
          <p:cNvPr id="19469" name="AutoShape 13">
            <a:extLst>
              <a:ext uri="{FF2B5EF4-FFF2-40B4-BE49-F238E27FC236}">
                <a16:creationId xmlns:a16="http://schemas.microsoft.com/office/drawing/2014/main" id="{1F81368F-4700-DB6D-654D-0BDA54C674A3}"/>
              </a:ext>
            </a:extLst>
          </p:cNvPr>
          <p:cNvCxnSpPr>
            <a:cxnSpLocks noChangeShapeType="1"/>
            <a:stCxn id="19468" idx="2"/>
            <a:endCxn id="19459" idx="0"/>
          </p:cNvCxnSpPr>
          <p:nvPr/>
        </p:nvCxnSpPr>
        <p:spPr bwMode="auto">
          <a:xfrm>
            <a:off x="1822450" y="2320925"/>
            <a:ext cx="0" cy="67151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470" name="Line 14">
            <a:extLst>
              <a:ext uri="{FF2B5EF4-FFF2-40B4-BE49-F238E27FC236}">
                <a16:creationId xmlns:a16="http://schemas.microsoft.com/office/drawing/2014/main" id="{190D9B5D-CABC-A12A-65CB-0A294BB7CBA6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1725" y="1282700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71" name="Line 15">
            <a:extLst>
              <a:ext uri="{FF2B5EF4-FFF2-40B4-BE49-F238E27FC236}">
                <a16:creationId xmlns:a16="http://schemas.microsoft.com/office/drawing/2014/main" id="{8AF11774-B50D-07C0-C112-C66B77CD4AA7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1725" y="2016125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72" name="Line 16">
            <a:extLst>
              <a:ext uri="{FF2B5EF4-FFF2-40B4-BE49-F238E27FC236}">
                <a16:creationId xmlns:a16="http://schemas.microsoft.com/office/drawing/2014/main" id="{3DFD8799-055F-67AA-CA8A-6860C001DE5E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1725" y="3330575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73" name="Line 17">
            <a:extLst>
              <a:ext uri="{FF2B5EF4-FFF2-40B4-BE49-F238E27FC236}">
                <a16:creationId xmlns:a16="http://schemas.microsoft.com/office/drawing/2014/main" id="{7C1DADCC-9C56-939E-5826-F0C08DB80094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1725" y="3803650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74" name="Line 18">
            <a:extLst>
              <a:ext uri="{FF2B5EF4-FFF2-40B4-BE49-F238E27FC236}">
                <a16:creationId xmlns:a16="http://schemas.microsoft.com/office/drawing/2014/main" id="{48BE21AA-CCE7-04F1-BF88-09C187726404}"/>
              </a:ext>
            </a:extLst>
          </p:cNvPr>
          <p:cNvSpPr>
            <a:spLocks noChangeShapeType="1"/>
          </p:cNvSpPr>
          <p:nvPr/>
        </p:nvSpPr>
        <p:spPr bwMode="auto">
          <a:xfrm>
            <a:off x="4014788" y="3435350"/>
            <a:ext cx="14398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75" name="Line 19">
            <a:extLst>
              <a:ext uri="{FF2B5EF4-FFF2-40B4-BE49-F238E27FC236}">
                <a16:creationId xmlns:a16="http://schemas.microsoft.com/office/drawing/2014/main" id="{0C7A29B6-90C1-1052-F621-01DF1CF697DA}"/>
              </a:ext>
            </a:extLst>
          </p:cNvPr>
          <p:cNvSpPr>
            <a:spLocks noChangeShapeType="1"/>
          </p:cNvSpPr>
          <p:nvPr/>
        </p:nvSpPr>
        <p:spPr bwMode="auto">
          <a:xfrm>
            <a:off x="4014788" y="3921125"/>
            <a:ext cx="14398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76" name="Line 20">
            <a:extLst>
              <a:ext uri="{FF2B5EF4-FFF2-40B4-BE49-F238E27FC236}">
                <a16:creationId xmlns:a16="http://schemas.microsoft.com/office/drawing/2014/main" id="{0E7F01D4-F06D-2535-FBA5-D4F9DF973AF1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1725" y="5708650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77" name="Line 21">
            <a:extLst>
              <a:ext uri="{FF2B5EF4-FFF2-40B4-BE49-F238E27FC236}">
                <a16:creationId xmlns:a16="http://schemas.microsoft.com/office/drawing/2014/main" id="{E28EF327-5D86-09AF-D426-A6C3D834940C}"/>
              </a:ext>
            </a:extLst>
          </p:cNvPr>
          <p:cNvSpPr>
            <a:spLocks noChangeShapeType="1"/>
          </p:cNvSpPr>
          <p:nvPr/>
        </p:nvSpPr>
        <p:spPr bwMode="auto">
          <a:xfrm>
            <a:off x="4014788" y="5883275"/>
            <a:ext cx="14398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78" name="Line 22">
            <a:extLst>
              <a:ext uri="{FF2B5EF4-FFF2-40B4-BE49-F238E27FC236}">
                <a16:creationId xmlns:a16="http://schemas.microsoft.com/office/drawing/2014/main" id="{170B32AC-7A4A-0CD2-2351-5CDB7900E07E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1725" y="6435725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79" name="Line 23">
            <a:extLst>
              <a:ext uri="{FF2B5EF4-FFF2-40B4-BE49-F238E27FC236}">
                <a16:creationId xmlns:a16="http://schemas.microsoft.com/office/drawing/2014/main" id="{11423582-6A0D-6498-CA25-C479950D016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13200" y="6378575"/>
            <a:ext cx="1441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80" name="Line 24">
            <a:extLst>
              <a:ext uri="{FF2B5EF4-FFF2-40B4-BE49-F238E27FC236}">
                <a16:creationId xmlns:a16="http://schemas.microsoft.com/office/drawing/2014/main" id="{B807B693-C254-1D79-6F2C-2FC1D2BDD89E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1725" y="8331200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81" name="Text Box 25">
            <a:extLst>
              <a:ext uri="{FF2B5EF4-FFF2-40B4-BE49-F238E27FC236}">
                <a16:creationId xmlns:a16="http://schemas.microsoft.com/office/drawing/2014/main" id="{C11CBAA7-8939-0EF4-25CF-818F509E0F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0550" y="2305050"/>
            <a:ext cx="185738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19482" name="Text Box 26">
            <a:extLst>
              <a:ext uri="{FF2B5EF4-FFF2-40B4-BE49-F238E27FC236}">
                <a16:creationId xmlns:a16="http://schemas.microsoft.com/office/drawing/2014/main" id="{82472C8E-37F2-75A6-1BC6-9217394792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1025" y="2695575"/>
            <a:ext cx="3794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0..*</a:t>
            </a:r>
          </a:p>
        </p:txBody>
      </p:sp>
      <p:sp>
        <p:nvSpPr>
          <p:cNvPr id="19483" name="Text Box 27">
            <a:extLst>
              <a:ext uri="{FF2B5EF4-FFF2-40B4-BE49-F238E27FC236}">
                <a16:creationId xmlns:a16="http://schemas.microsoft.com/office/drawing/2014/main" id="{EFFD8809-A3C0-EBEA-1140-28CF94F08C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2388" y="3454400"/>
            <a:ext cx="185737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19484" name="Text Box 28">
            <a:extLst>
              <a:ext uri="{FF2B5EF4-FFF2-40B4-BE49-F238E27FC236}">
                <a16:creationId xmlns:a16="http://schemas.microsoft.com/office/drawing/2014/main" id="{CB1FB5AE-DD11-8962-E91F-73DEA449F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2038" y="3454400"/>
            <a:ext cx="37941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0..*</a:t>
            </a:r>
          </a:p>
        </p:txBody>
      </p:sp>
      <p:sp>
        <p:nvSpPr>
          <p:cNvPr id="19485" name="Text Box 29">
            <a:extLst>
              <a:ext uri="{FF2B5EF4-FFF2-40B4-BE49-F238E27FC236}">
                <a16:creationId xmlns:a16="http://schemas.microsoft.com/office/drawing/2014/main" id="{549829B0-9987-FD4E-5368-6CB71DEB14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5675" y="4505325"/>
            <a:ext cx="3794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0..*</a:t>
            </a:r>
          </a:p>
        </p:txBody>
      </p:sp>
      <p:sp>
        <p:nvSpPr>
          <p:cNvPr id="19486" name="Text Box 30">
            <a:extLst>
              <a:ext uri="{FF2B5EF4-FFF2-40B4-BE49-F238E27FC236}">
                <a16:creationId xmlns:a16="http://schemas.microsoft.com/office/drawing/2014/main" id="{B118627E-B1EE-50FE-3218-15D14F21FA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7738" y="5235575"/>
            <a:ext cx="185737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19487" name="Text Box 31">
            <a:extLst>
              <a:ext uri="{FF2B5EF4-FFF2-40B4-BE49-F238E27FC236}">
                <a16:creationId xmlns:a16="http://schemas.microsoft.com/office/drawing/2014/main" id="{2EAAEFE9-F7DF-E7CD-838A-8D3C5163F5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7375" y="46101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0..1</a:t>
            </a:r>
          </a:p>
        </p:txBody>
      </p:sp>
      <p:sp>
        <p:nvSpPr>
          <p:cNvPr id="19488" name="Text Box 32">
            <a:extLst>
              <a:ext uri="{FF2B5EF4-FFF2-40B4-BE49-F238E27FC236}">
                <a16:creationId xmlns:a16="http://schemas.microsoft.com/office/drawing/2014/main" id="{413C07D1-CFD7-9328-2302-AD0E551CD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2613" y="5113338"/>
            <a:ext cx="37941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1..*</a:t>
            </a:r>
          </a:p>
        </p:txBody>
      </p:sp>
      <p:sp>
        <p:nvSpPr>
          <p:cNvPr id="19489" name="Text Box 33">
            <a:extLst>
              <a:ext uri="{FF2B5EF4-FFF2-40B4-BE49-F238E27FC236}">
                <a16:creationId xmlns:a16="http://schemas.microsoft.com/office/drawing/2014/main" id="{677CE49C-0361-BAD6-080C-B011AB4B34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7375" y="7248525"/>
            <a:ext cx="3794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0..*</a:t>
            </a:r>
          </a:p>
        </p:txBody>
      </p:sp>
      <p:sp>
        <p:nvSpPr>
          <p:cNvPr id="19490" name="Text Box 34">
            <a:extLst>
              <a:ext uri="{FF2B5EF4-FFF2-40B4-BE49-F238E27FC236}">
                <a16:creationId xmlns:a16="http://schemas.microsoft.com/office/drawing/2014/main" id="{7E1DAE31-6D57-29AE-D89C-B1266DBDD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3088" y="7705725"/>
            <a:ext cx="185737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19491" name="Text Box 35">
            <a:extLst>
              <a:ext uri="{FF2B5EF4-FFF2-40B4-BE49-F238E27FC236}">
                <a16:creationId xmlns:a16="http://schemas.microsoft.com/office/drawing/2014/main" id="{19871DD1-ED07-EEF1-607E-00870CAAB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4788" y="6996113"/>
            <a:ext cx="3122612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b="1" noProof="1">
                <a:latin typeface="Arial" panose="020B0604020202020204" pitchFamily="34" charset="0"/>
              </a:rPr>
              <a:t>Program:</a:t>
            </a:r>
            <a:endParaRPr lang="en-GB" altLang="en-US" sz="1600" noProof="1">
              <a:latin typeface="Arial" panose="020B0604020202020204" pitchFamily="34" charset="0"/>
            </a:endParaRPr>
          </a:p>
          <a:p>
            <a:r>
              <a:rPr lang="en-GB" altLang="en-US" sz="1600" noProof="1">
                <a:latin typeface="Arial" panose="020B0604020202020204" pitchFamily="34" charset="0"/>
              </a:rPr>
              <a:t>curRoomState.setState(occupied)</a:t>
            </a:r>
            <a:endParaRPr lang="en-GB" altLang="en-US" sz="1600" b="1" noProof="1">
              <a:latin typeface="Arial" panose="020B0604020202020204" pitchFamily="34" charset="0"/>
            </a:endParaRPr>
          </a:p>
        </p:txBody>
      </p:sp>
      <p:sp>
        <p:nvSpPr>
          <p:cNvPr id="19492" name="AutoShape 36">
            <a:extLst>
              <a:ext uri="{FF2B5EF4-FFF2-40B4-BE49-F238E27FC236}">
                <a16:creationId xmlns:a16="http://schemas.microsoft.com/office/drawing/2014/main" id="{6B55280F-31B0-4B7D-E88C-5B9F85D80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5638" y="884238"/>
            <a:ext cx="1406525" cy="398462"/>
          </a:xfrm>
          <a:prstGeom prst="wedgeRoundRectCallout">
            <a:avLst>
              <a:gd name="adj1" fmla="val -116931"/>
              <a:gd name="adj2" fmla="val 12551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Class name</a:t>
            </a:r>
          </a:p>
        </p:txBody>
      </p:sp>
      <p:sp>
        <p:nvSpPr>
          <p:cNvPr id="19493" name="AutoShape 37">
            <a:extLst>
              <a:ext uri="{FF2B5EF4-FFF2-40B4-BE49-F238E27FC236}">
                <a16:creationId xmlns:a16="http://schemas.microsoft.com/office/drawing/2014/main" id="{A6000AE4-543E-B102-A7DC-40D56B71D9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4063" y="1657350"/>
            <a:ext cx="1308100" cy="398463"/>
          </a:xfrm>
          <a:prstGeom prst="wedgeRoundRectCallout">
            <a:avLst>
              <a:gd name="adj1" fmla="val -116505"/>
              <a:gd name="adj2" fmla="val 69921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Operations</a:t>
            </a:r>
          </a:p>
        </p:txBody>
      </p:sp>
      <p:sp>
        <p:nvSpPr>
          <p:cNvPr id="19494" name="AutoShape 38">
            <a:extLst>
              <a:ext uri="{FF2B5EF4-FFF2-40B4-BE49-F238E27FC236}">
                <a16:creationId xmlns:a16="http://schemas.microsoft.com/office/drawing/2014/main" id="{D1A7FB33-8EBF-10FB-AA4D-FEEBEDA396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1663" y="2252663"/>
            <a:ext cx="1574800" cy="695325"/>
          </a:xfrm>
          <a:prstGeom prst="wedgeRoundRectCallout">
            <a:avLst>
              <a:gd name="adj1" fmla="val -52218"/>
              <a:gd name="adj2" fmla="val 160500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Association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= relationship</a:t>
            </a:r>
          </a:p>
        </p:txBody>
      </p:sp>
      <p:sp>
        <p:nvSpPr>
          <p:cNvPr id="19495" name="Rectangle 39">
            <a:extLst>
              <a:ext uri="{FF2B5EF4-FFF2-40B4-BE49-F238E27FC236}">
                <a16:creationId xmlns:a16="http://schemas.microsoft.com/office/drawing/2014/main" id="{DFFFAB90-900E-61B3-A2DE-558CAFF6D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84201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>
            <a:extLst>
              <a:ext uri="{FF2B5EF4-FFF2-40B4-BE49-F238E27FC236}">
                <a16:creationId xmlns:a16="http://schemas.microsoft.com/office/drawing/2014/main" id="{769C38B8-0775-9A61-D6E7-6A9B13FE3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93663"/>
            <a:ext cx="6408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7.  Requirements in product life cycle</a:t>
            </a:r>
          </a:p>
        </p:txBody>
      </p:sp>
      <p:sp>
        <p:nvSpPr>
          <p:cNvPr id="20483" name="AutoShape 3">
            <a:extLst>
              <a:ext uri="{FF2B5EF4-FFF2-40B4-BE49-F238E27FC236}">
                <a16:creationId xmlns:a16="http://schemas.microsoft.com/office/drawing/2014/main" id="{B76FF40F-DEED-D901-F1B0-C2F1DB4CB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5650" y="1074738"/>
            <a:ext cx="1352550" cy="677862"/>
          </a:xfrm>
          <a:prstGeom prst="cloudCallout">
            <a:avLst>
              <a:gd name="adj1" fmla="val -58569"/>
              <a:gd name="adj2" fmla="val -76463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/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Inception</a:t>
            </a:r>
          </a:p>
        </p:txBody>
      </p:sp>
      <p:sp>
        <p:nvSpPr>
          <p:cNvPr id="20484" name="Oval 4">
            <a:extLst>
              <a:ext uri="{FF2B5EF4-FFF2-40B4-BE49-F238E27FC236}">
                <a16:creationId xmlns:a16="http://schemas.microsoft.com/office/drawing/2014/main" id="{EBC601E3-4A9C-61BD-115A-7E732003EC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8825" y="2132013"/>
            <a:ext cx="1346200" cy="5302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/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Elicitation</a:t>
            </a:r>
          </a:p>
        </p:txBody>
      </p:sp>
      <p:sp>
        <p:nvSpPr>
          <p:cNvPr id="20485" name="AutoShape 5">
            <a:extLst>
              <a:ext uri="{FF2B5EF4-FFF2-40B4-BE49-F238E27FC236}">
                <a16:creationId xmlns:a16="http://schemas.microsoft.com/office/drawing/2014/main" id="{DE424DA8-5E74-4986-3E1F-C7DA38A690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9450" y="3041650"/>
            <a:ext cx="1504950" cy="574675"/>
          </a:xfrm>
          <a:prstGeom prst="foldedCorner">
            <a:avLst>
              <a:gd name="adj" fmla="val 28269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/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Formulation</a:t>
            </a:r>
          </a:p>
        </p:txBody>
      </p:sp>
      <p:sp>
        <p:nvSpPr>
          <p:cNvPr id="20486" name="AutoShape 6">
            <a:extLst>
              <a:ext uri="{FF2B5EF4-FFF2-40B4-BE49-F238E27FC236}">
                <a16:creationId xmlns:a16="http://schemas.microsoft.com/office/drawing/2014/main" id="{CBF768CA-5E07-4A4E-EBDC-6A318B7F92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4700" y="3997325"/>
            <a:ext cx="1314450" cy="530225"/>
          </a:xfrm>
          <a:prstGeom prst="parallelogram">
            <a:avLst>
              <a:gd name="adj" fmla="val 3082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/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Checking</a:t>
            </a:r>
          </a:p>
        </p:txBody>
      </p:sp>
      <p:sp>
        <p:nvSpPr>
          <p:cNvPr id="20487" name="Text Box 7">
            <a:extLst>
              <a:ext uri="{FF2B5EF4-FFF2-40B4-BE49-F238E27FC236}">
                <a16:creationId xmlns:a16="http://schemas.microsoft.com/office/drawing/2014/main" id="{1704862F-AB5A-C43B-0D31-69064A046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6925" y="4906963"/>
            <a:ext cx="1270000" cy="534987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/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Contract</a:t>
            </a:r>
          </a:p>
        </p:txBody>
      </p:sp>
      <p:sp>
        <p:nvSpPr>
          <p:cNvPr id="20488" name="AutoShape 8">
            <a:extLst>
              <a:ext uri="{FF2B5EF4-FFF2-40B4-BE49-F238E27FC236}">
                <a16:creationId xmlns:a16="http://schemas.microsoft.com/office/drawing/2014/main" id="{6550BBA9-78AA-2F62-9681-327B1E2795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4550" y="5821363"/>
            <a:ext cx="1174750" cy="758825"/>
          </a:xfrm>
          <a:prstGeom prst="flowChartAlternateProcess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/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Design &amp;</a:t>
            </a:r>
          </a:p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program</a:t>
            </a:r>
          </a:p>
        </p:txBody>
      </p:sp>
      <p:sp>
        <p:nvSpPr>
          <p:cNvPr id="20489" name="AutoShape 9">
            <a:extLst>
              <a:ext uri="{FF2B5EF4-FFF2-40B4-BE49-F238E27FC236}">
                <a16:creationId xmlns:a16="http://schemas.microsoft.com/office/drawing/2014/main" id="{AE037EDB-A127-9CE8-ED4E-ECF05AD8AA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1675" y="6961188"/>
            <a:ext cx="1460500" cy="506412"/>
          </a:xfrm>
          <a:prstGeom prst="parallelogram">
            <a:avLst>
              <a:gd name="adj" fmla="val 29428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/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Accept test</a:t>
            </a:r>
          </a:p>
        </p:txBody>
      </p:sp>
      <p:sp>
        <p:nvSpPr>
          <p:cNvPr id="20490" name="Text Box 10">
            <a:extLst>
              <a:ext uri="{FF2B5EF4-FFF2-40B4-BE49-F238E27FC236}">
                <a16:creationId xmlns:a16="http://schemas.microsoft.com/office/drawing/2014/main" id="{7843A7EA-069C-6FD3-4A7C-1B6BCED6E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1450" y="6951663"/>
            <a:ext cx="2216150" cy="6413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Ctr="1"/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Reqs management</a:t>
            </a:r>
          </a:p>
          <a:p>
            <a:r>
              <a:rPr lang="en-GB" altLang="en-US" sz="1800" b="1" noProof="1">
                <a:latin typeface="Arial" panose="020B0604020202020204" pitchFamily="34" charset="0"/>
              </a:rPr>
              <a:t>&amp; release planning</a:t>
            </a:r>
          </a:p>
        </p:txBody>
      </p:sp>
      <p:sp>
        <p:nvSpPr>
          <p:cNvPr id="20491" name="Text Box 11">
            <a:extLst>
              <a:ext uri="{FF2B5EF4-FFF2-40B4-BE49-F238E27FC236}">
                <a16:creationId xmlns:a16="http://schemas.microsoft.com/office/drawing/2014/main" id="{213B32AF-84A6-5202-8059-46AC2264BD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9788" y="3054350"/>
            <a:ext cx="946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Ctr="1"/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Tender</a:t>
            </a:r>
          </a:p>
        </p:txBody>
      </p:sp>
      <p:sp>
        <p:nvSpPr>
          <p:cNvPr id="20492" name="AutoShape 12">
            <a:extLst>
              <a:ext uri="{FF2B5EF4-FFF2-40B4-BE49-F238E27FC236}">
                <a16:creationId xmlns:a16="http://schemas.microsoft.com/office/drawing/2014/main" id="{EB89C59B-A7C4-90B3-AE9B-12B40FE09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8188" y="3668713"/>
            <a:ext cx="1149350" cy="900112"/>
          </a:xfrm>
          <a:prstGeom prst="flowChartPunchedTap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/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Writing</a:t>
            </a:r>
          </a:p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proposal</a:t>
            </a:r>
          </a:p>
        </p:txBody>
      </p:sp>
      <p:sp>
        <p:nvSpPr>
          <p:cNvPr id="20493" name="AutoShape 13">
            <a:extLst>
              <a:ext uri="{FF2B5EF4-FFF2-40B4-BE49-F238E27FC236}">
                <a16:creationId xmlns:a16="http://schemas.microsoft.com/office/drawing/2014/main" id="{433BC2F4-9C27-6772-F726-99B4C50796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9750" y="4902200"/>
            <a:ext cx="1546225" cy="765175"/>
          </a:xfrm>
          <a:prstGeom prst="parallelogram">
            <a:avLst>
              <a:gd name="adj" fmla="val 21452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/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Comparing</a:t>
            </a:r>
          </a:p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proposals</a:t>
            </a:r>
          </a:p>
        </p:txBody>
      </p:sp>
      <p:sp>
        <p:nvSpPr>
          <p:cNvPr id="20494" name="Text Box 14">
            <a:extLst>
              <a:ext uri="{FF2B5EF4-FFF2-40B4-BE49-F238E27FC236}">
                <a16:creationId xmlns:a16="http://schemas.microsoft.com/office/drawing/2014/main" id="{E4D99AF1-9609-7A94-F9EA-99817FEDA744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573882" y="2180431"/>
            <a:ext cx="1276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Validation</a:t>
            </a:r>
          </a:p>
        </p:txBody>
      </p:sp>
      <p:sp>
        <p:nvSpPr>
          <p:cNvPr id="20495" name="Text Box 15">
            <a:extLst>
              <a:ext uri="{FF2B5EF4-FFF2-40B4-BE49-F238E27FC236}">
                <a16:creationId xmlns:a16="http://schemas.microsoft.com/office/drawing/2014/main" id="{178B0805-25A0-1884-62DC-4003712628B0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94507" y="5091906"/>
            <a:ext cx="1428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Verification</a:t>
            </a:r>
          </a:p>
        </p:txBody>
      </p:sp>
      <p:cxnSp>
        <p:nvCxnSpPr>
          <p:cNvPr id="20496" name="AutoShape 16">
            <a:extLst>
              <a:ext uri="{FF2B5EF4-FFF2-40B4-BE49-F238E27FC236}">
                <a16:creationId xmlns:a16="http://schemas.microsoft.com/office/drawing/2014/main" id="{5640A4E0-0B80-CE05-F738-C262AE8E2F84}"/>
              </a:ext>
            </a:extLst>
          </p:cNvPr>
          <p:cNvCxnSpPr>
            <a:cxnSpLocks noChangeShapeType="1"/>
            <a:stCxn id="20483" idx="1"/>
            <a:endCxn id="20484" idx="0"/>
          </p:cNvCxnSpPr>
          <p:nvPr/>
        </p:nvCxnSpPr>
        <p:spPr bwMode="auto">
          <a:xfrm>
            <a:off x="2701925" y="1762125"/>
            <a:ext cx="0" cy="3603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97" name="AutoShape 17">
            <a:extLst>
              <a:ext uri="{FF2B5EF4-FFF2-40B4-BE49-F238E27FC236}">
                <a16:creationId xmlns:a16="http://schemas.microsoft.com/office/drawing/2014/main" id="{9B7BC921-BFD2-91FD-1C81-ADE0E1AC6FE7}"/>
              </a:ext>
            </a:extLst>
          </p:cNvPr>
          <p:cNvCxnSpPr>
            <a:cxnSpLocks noChangeShapeType="1"/>
            <a:stCxn id="20484" idx="4"/>
            <a:endCxn id="20485" idx="0"/>
          </p:cNvCxnSpPr>
          <p:nvPr/>
        </p:nvCxnSpPr>
        <p:spPr bwMode="auto">
          <a:xfrm>
            <a:off x="2701925" y="2671763"/>
            <a:ext cx="0" cy="360362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98" name="AutoShape 18">
            <a:extLst>
              <a:ext uri="{FF2B5EF4-FFF2-40B4-BE49-F238E27FC236}">
                <a16:creationId xmlns:a16="http://schemas.microsoft.com/office/drawing/2014/main" id="{CA2A937D-A3C2-67E2-F1AE-62D4D15317BD}"/>
              </a:ext>
            </a:extLst>
          </p:cNvPr>
          <p:cNvCxnSpPr>
            <a:cxnSpLocks noChangeShapeType="1"/>
            <a:stCxn id="20485" idx="2"/>
            <a:endCxn id="20486" idx="1"/>
          </p:cNvCxnSpPr>
          <p:nvPr/>
        </p:nvCxnSpPr>
        <p:spPr bwMode="auto">
          <a:xfrm>
            <a:off x="2701925" y="3625850"/>
            <a:ext cx="0" cy="3619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99" name="AutoShape 19">
            <a:extLst>
              <a:ext uri="{FF2B5EF4-FFF2-40B4-BE49-F238E27FC236}">
                <a16:creationId xmlns:a16="http://schemas.microsoft.com/office/drawing/2014/main" id="{F3CDB21D-6A23-C618-C7CE-8D2728BF0035}"/>
              </a:ext>
            </a:extLst>
          </p:cNvPr>
          <p:cNvCxnSpPr>
            <a:cxnSpLocks noChangeShapeType="1"/>
            <a:stCxn id="20486" idx="4"/>
            <a:endCxn id="20487" idx="0"/>
          </p:cNvCxnSpPr>
          <p:nvPr/>
        </p:nvCxnSpPr>
        <p:spPr bwMode="auto">
          <a:xfrm>
            <a:off x="2701925" y="4537075"/>
            <a:ext cx="0" cy="34131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00" name="AutoShape 20">
            <a:extLst>
              <a:ext uri="{FF2B5EF4-FFF2-40B4-BE49-F238E27FC236}">
                <a16:creationId xmlns:a16="http://schemas.microsoft.com/office/drawing/2014/main" id="{D7740C8B-2605-E5D9-4DE3-2F6333B0D919}"/>
              </a:ext>
            </a:extLst>
          </p:cNvPr>
          <p:cNvCxnSpPr>
            <a:cxnSpLocks noChangeShapeType="1"/>
            <a:stCxn id="20487" idx="2"/>
            <a:endCxn id="20488" idx="0"/>
          </p:cNvCxnSpPr>
          <p:nvPr/>
        </p:nvCxnSpPr>
        <p:spPr bwMode="auto">
          <a:xfrm>
            <a:off x="2701925" y="5470525"/>
            <a:ext cx="0" cy="34131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01" name="AutoShape 21">
            <a:extLst>
              <a:ext uri="{FF2B5EF4-FFF2-40B4-BE49-F238E27FC236}">
                <a16:creationId xmlns:a16="http://schemas.microsoft.com/office/drawing/2014/main" id="{C225A640-B17B-837F-E008-D74D10D15C02}"/>
              </a:ext>
            </a:extLst>
          </p:cNvPr>
          <p:cNvCxnSpPr>
            <a:cxnSpLocks noChangeShapeType="1"/>
            <a:stCxn id="20488" idx="2"/>
            <a:endCxn id="20489" idx="1"/>
          </p:cNvCxnSpPr>
          <p:nvPr/>
        </p:nvCxnSpPr>
        <p:spPr bwMode="auto">
          <a:xfrm>
            <a:off x="2701925" y="6589713"/>
            <a:ext cx="0" cy="3619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02" name="AutoShape 22">
            <a:extLst>
              <a:ext uri="{FF2B5EF4-FFF2-40B4-BE49-F238E27FC236}">
                <a16:creationId xmlns:a16="http://schemas.microsoft.com/office/drawing/2014/main" id="{3C529CC2-9703-B2DC-0B42-57A591510408}"/>
              </a:ext>
            </a:extLst>
          </p:cNvPr>
          <p:cNvCxnSpPr>
            <a:cxnSpLocks noChangeShapeType="1"/>
            <a:stCxn id="20492" idx="2"/>
            <a:endCxn id="20493" idx="1"/>
          </p:cNvCxnSpPr>
          <p:nvPr/>
        </p:nvCxnSpPr>
        <p:spPr bwMode="auto">
          <a:xfrm>
            <a:off x="5122863" y="4489450"/>
            <a:ext cx="0" cy="40322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03" name="AutoShape 23">
            <a:extLst>
              <a:ext uri="{FF2B5EF4-FFF2-40B4-BE49-F238E27FC236}">
                <a16:creationId xmlns:a16="http://schemas.microsoft.com/office/drawing/2014/main" id="{E8B96D64-9439-C38C-BE3C-D5503EAAF3DD}"/>
              </a:ext>
            </a:extLst>
          </p:cNvPr>
          <p:cNvCxnSpPr>
            <a:cxnSpLocks noChangeShapeType="1"/>
            <a:stCxn id="20493" idx="5"/>
            <a:endCxn id="20487" idx="3"/>
          </p:cNvCxnSpPr>
          <p:nvPr/>
        </p:nvCxnSpPr>
        <p:spPr bwMode="auto">
          <a:xfrm flipH="1" flipV="1">
            <a:off x="3365500" y="5175250"/>
            <a:ext cx="1057275" cy="10953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04" name="AutoShape 24">
            <a:extLst>
              <a:ext uri="{FF2B5EF4-FFF2-40B4-BE49-F238E27FC236}">
                <a16:creationId xmlns:a16="http://schemas.microsoft.com/office/drawing/2014/main" id="{39C4EF81-49EE-3BB3-5ECF-322BB415D271}"/>
              </a:ext>
            </a:extLst>
          </p:cNvPr>
          <p:cNvCxnSpPr>
            <a:cxnSpLocks noChangeShapeType="1"/>
            <a:stCxn id="20486" idx="2"/>
            <a:endCxn id="20492" idx="1"/>
          </p:cNvCxnSpPr>
          <p:nvPr/>
        </p:nvCxnSpPr>
        <p:spPr bwMode="auto">
          <a:xfrm flipV="1">
            <a:off x="3287713" y="4119563"/>
            <a:ext cx="1250950" cy="1428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505" name="Freeform 25">
            <a:extLst>
              <a:ext uri="{FF2B5EF4-FFF2-40B4-BE49-F238E27FC236}">
                <a16:creationId xmlns:a16="http://schemas.microsoft.com/office/drawing/2014/main" id="{7847FE4C-1CAF-66F2-5513-C2B2A16A6E0B}"/>
              </a:ext>
            </a:extLst>
          </p:cNvPr>
          <p:cNvSpPr>
            <a:spLocks/>
          </p:cNvSpPr>
          <p:nvPr/>
        </p:nvSpPr>
        <p:spPr bwMode="auto">
          <a:xfrm>
            <a:off x="1123950" y="3476625"/>
            <a:ext cx="914400" cy="3657600"/>
          </a:xfrm>
          <a:custGeom>
            <a:avLst/>
            <a:gdLst>
              <a:gd name="T0" fmla="*/ 504 w 576"/>
              <a:gd name="T1" fmla="*/ 0 h 2304"/>
              <a:gd name="T2" fmla="*/ 576 w 576"/>
              <a:gd name="T3" fmla="*/ 2304 h 23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76" h="2304">
                <a:moveTo>
                  <a:pt x="504" y="0"/>
                </a:moveTo>
                <a:cubicBezTo>
                  <a:pt x="0" y="312"/>
                  <a:pt x="120" y="1772"/>
                  <a:pt x="576" y="230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0506" name="Freeform 26">
            <a:extLst>
              <a:ext uri="{FF2B5EF4-FFF2-40B4-BE49-F238E27FC236}">
                <a16:creationId xmlns:a16="http://schemas.microsoft.com/office/drawing/2014/main" id="{B005B31E-4443-1220-18CE-34E9B4E92539}"/>
              </a:ext>
            </a:extLst>
          </p:cNvPr>
          <p:cNvSpPr>
            <a:spLocks/>
          </p:cNvSpPr>
          <p:nvPr/>
        </p:nvSpPr>
        <p:spPr bwMode="auto">
          <a:xfrm>
            <a:off x="1371600" y="3552825"/>
            <a:ext cx="742950" cy="2495550"/>
          </a:xfrm>
          <a:custGeom>
            <a:avLst/>
            <a:gdLst>
              <a:gd name="T0" fmla="*/ 360 w 468"/>
              <a:gd name="T1" fmla="*/ 0 h 1572"/>
              <a:gd name="T2" fmla="*/ 468 w 468"/>
              <a:gd name="T3" fmla="*/ 1572 h 157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1572">
                <a:moveTo>
                  <a:pt x="360" y="0"/>
                </a:moveTo>
                <a:cubicBezTo>
                  <a:pt x="0" y="372"/>
                  <a:pt x="156" y="1044"/>
                  <a:pt x="468" y="157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0507" name="Freeform 27">
            <a:extLst>
              <a:ext uri="{FF2B5EF4-FFF2-40B4-BE49-F238E27FC236}">
                <a16:creationId xmlns:a16="http://schemas.microsoft.com/office/drawing/2014/main" id="{CEEDA3E0-71E4-7135-5373-FC1FCC041F82}"/>
              </a:ext>
            </a:extLst>
          </p:cNvPr>
          <p:cNvSpPr>
            <a:spLocks/>
          </p:cNvSpPr>
          <p:nvPr/>
        </p:nvSpPr>
        <p:spPr bwMode="auto">
          <a:xfrm>
            <a:off x="1524000" y="1571625"/>
            <a:ext cx="571500" cy="1638300"/>
          </a:xfrm>
          <a:custGeom>
            <a:avLst/>
            <a:gdLst>
              <a:gd name="T0" fmla="*/ 264 w 360"/>
              <a:gd name="T1" fmla="*/ 1032 h 1032"/>
              <a:gd name="T2" fmla="*/ 360 w 360"/>
              <a:gd name="T3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60" h="1032">
                <a:moveTo>
                  <a:pt x="264" y="1032"/>
                </a:moveTo>
                <a:cubicBezTo>
                  <a:pt x="0" y="900"/>
                  <a:pt x="12" y="72"/>
                  <a:pt x="36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0508" name="AutoShape 28">
            <a:extLst>
              <a:ext uri="{FF2B5EF4-FFF2-40B4-BE49-F238E27FC236}">
                <a16:creationId xmlns:a16="http://schemas.microsoft.com/office/drawing/2014/main" id="{4C8783F5-5CEB-ADFD-1A1E-88562AFBA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6875" y="7856538"/>
            <a:ext cx="2070100" cy="677862"/>
          </a:xfrm>
          <a:prstGeom prst="cloudCallout">
            <a:avLst>
              <a:gd name="adj1" fmla="val -33894"/>
              <a:gd name="adj2" fmla="val -6663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/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Next release</a:t>
            </a:r>
          </a:p>
        </p:txBody>
      </p:sp>
      <p:cxnSp>
        <p:nvCxnSpPr>
          <p:cNvPr id="20509" name="AutoShape 29">
            <a:extLst>
              <a:ext uri="{FF2B5EF4-FFF2-40B4-BE49-F238E27FC236}">
                <a16:creationId xmlns:a16="http://schemas.microsoft.com/office/drawing/2014/main" id="{F7908111-4DFE-1F41-2458-DCEBB9D1F80A}"/>
              </a:ext>
            </a:extLst>
          </p:cNvPr>
          <p:cNvCxnSpPr>
            <a:cxnSpLocks noChangeShapeType="1"/>
            <a:stCxn id="20489" idx="4"/>
            <a:endCxn id="20508" idx="3"/>
          </p:cNvCxnSpPr>
          <p:nvPr/>
        </p:nvCxnSpPr>
        <p:spPr bwMode="auto">
          <a:xfrm>
            <a:off x="2701925" y="7477125"/>
            <a:ext cx="0" cy="4079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510" name="Line 30">
            <a:extLst>
              <a:ext uri="{FF2B5EF4-FFF2-40B4-BE49-F238E27FC236}">
                <a16:creationId xmlns:a16="http://schemas.microsoft.com/office/drawing/2014/main" id="{125DE80C-BB6B-081B-005A-1B41E0C3C48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981450" y="5989638"/>
            <a:ext cx="368300" cy="962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1" name="Line 31">
            <a:extLst>
              <a:ext uri="{FF2B5EF4-FFF2-40B4-BE49-F238E27FC236}">
                <a16:creationId xmlns:a16="http://schemas.microsoft.com/office/drawing/2014/main" id="{E7295C6E-81C8-BC1A-7E59-AC89AB5686E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736975" y="6580188"/>
            <a:ext cx="244475" cy="3714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2" name="Line 32">
            <a:extLst>
              <a:ext uri="{FF2B5EF4-FFF2-40B4-BE49-F238E27FC236}">
                <a16:creationId xmlns:a16="http://schemas.microsoft.com/office/drawing/2014/main" id="{7B934C2F-6153-424A-FA1E-A88DF96AF82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36975" y="7134225"/>
            <a:ext cx="244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3" name="Line 33">
            <a:extLst>
              <a:ext uri="{FF2B5EF4-FFF2-40B4-BE49-F238E27FC236}">
                <a16:creationId xmlns:a16="http://schemas.microsoft.com/office/drawing/2014/main" id="{9BEB3B7B-7F36-8B18-E7E7-26E32BB2B7C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36975" y="7477125"/>
            <a:ext cx="244475" cy="3794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4" name="Rectangle 34">
            <a:extLst>
              <a:ext uri="{FF2B5EF4-FFF2-40B4-BE49-F238E27FC236}">
                <a16:creationId xmlns:a16="http://schemas.microsoft.com/office/drawing/2014/main" id="{CF602490-A389-E6BE-9D5B-2FBE32A202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84201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>
            <a:extLst>
              <a:ext uri="{FF2B5EF4-FFF2-40B4-BE49-F238E27FC236}">
                <a16:creationId xmlns:a16="http://schemas.microsoft.com/office/drawing/2014/main" id="{084D31A8-B80D-493E-D5DA-9EB6A5C7A3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8.2    Elicitation Techniques</a:t>
            </a:r>
          </a:p>
        </p:txBody>
      </p:sp>
      <p:grpSp>
        <p:nvGrpSpPr>
          <p:cNvPr id="21638" name="Group 134">
            <a:extLst>
              <a:ext uri="{FF2B5EF4-FFF2-40B4-BE49-F238E27FC236}">
                <a16:creationId xmlns:a16="http://schemas.microsoft.com/office/drawing/2014/main" id="{4B320DE2-627A-0511-E788-E86582679394}"/>
              </a:ext>
            </a:extLst>
          </p:cNvPr>
          <p:cNvGrpSpPr>
            <a:grpSpLocks/>
          </p:cNvGrpSpPr>
          <p:nvPr/>
        </p:nvGrpSpPr>
        <p:grpSpPr bwMode="auto">
          <a:xfrm>
            <a:off x="669925" y="795338"/>
            <a:ext cx="5519738" cy="7978775"/>
            <a:chOff x="422" y="501"/>
            <a:chExt cx="3477" cy="5026"/>
          </a:xfrm>
        </p:grpSpPr>
        <p:sp>
          <p:nvSpPr>
            <p:cNvPr id="21508" name="Rectangle 4">
              <a:extLst>
                <a:ext uri="{FF2B5EF4-FFF2-40B4-BE49-F238E27FC236}">
                  <a16:creationId xmlns:a16="http://schemas.microsoft.com/office/drawing/2014/main" id="{0F683EF6-985E-A3E0-EEDA-7CF11F1FD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9" y="1770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09" name="Rectangle 5">
              <a:extLst>
                <a:ext uri="{FF2B5EF4-FFF2-40B4-BE49-F238E27FC236}">
                  <a16:creationId xmlns:a16="http://schemas.microsoft.com/office/drawing/2014/main" id="{DA3C7856-E7CE-F012-36CA-67D341D78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0" y="1770"/>
              <a:ext cx="203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10" name="Rectangle 6">
              <a:extLst>
                <a:ext uri="{FF2B5EF4-FFF2-40B4-BE49-F238E27FC236}">
                  <a16:creationId xmlns:a16="http://schemas.microsoft.com/office/drawing/2014/main" id="{D6AA5D9E-326C-3A3E-A86D-D1ECC1814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" y="1770"/>
              <a:ext cx="203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11" name="Rectangle 7">
              <a:extLst>
                <a:ext uri="{FF2B5EF4-FFF2-40B4-BE49-F238E27FC236}">
                  <a16:creationId xmlns:a16="http://schemas.microsoft.com/office/drawing/2014/main" id="{D44AA7CF-C2FB-AD05-0F59-616B42E2D2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1770"/>
              <a:ext cx="203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12" name="Rectangle 8">
              <a:extLst>
                <a:ext uri="{FF2B5EF4-FFF2-40B4-BE49-F238E27FC236}">
                  <a16:creationId xmlns:a16="http://schemas.microsoft.com/office/drawing/2014/main" id="{7792A783-4F4B-35F8-7D04-A4326E9B3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5" y="1770"/>
              <a:ext cx="404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13" name="Rectangle 9">
              <a:extLst>
                <a:ext uri="{FF2B5EF4-FFF2-40B4-BE49-F238E27FC236}">
                  <a16:creationId xmlns:a16="http://schemas.microsoft.com/office/drawing/2014/main" id="{8CF66617-D401-AF0E-2CEF-296E945CF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7" y="1770"/>
              <a:ext cx="204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14" name="Rectangle 10">
              <a:extLst>
                <a:ext uri="{FF2B5EF4-FFF2-40B4-BE49-F238E27FC236}">
                  <a16:creationId xmlns:a16="http://schemas.microsoft.com/office/drawing/2014/main" id="{FDB73A89-62AB-5452-A2BE-93200E505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7" y="1967"/>
              <a:ext cx="405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15" name="Rectangle 11">
              <a:extLst>
                <a:ext uri="{FF2B5EF4-FFF2-40B4-BE49-F238E27FC236}">
                  <a16:creationId xmlns:a16="http://schemas.microsoft.com/office/drawing/2014/main" id="{5E9DE7DC-5533-FE32-D620-BB9C18E00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0" y="1967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16" name="Rectangle 12">
              <a:extLst>
                <a:ext uri="{FF2B5EF4-FFF2-40B4-BE49-F238E27FC236}">
                  <a16:creationId xmlns:a16="http://schemas.microsoft.com/office/drawing/2014/main" id="{7C29FDFF-7511-E2AF-9323-C2A71BD50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" y="1967"/>
              <a:ext cx="203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17" name="Rectangle 13">
              <a:extLst>
                <a:ext uri="{FF2B5EF4-FFF2-40B4-BE49-F238E27FC236}">
                  <a16:creationId xmlns:a16="http://schemas.microsoft.com/office/drawing/2014/main" id="{79D42D86-6C9D-79AE-0EA3-75195B5B28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7" y="1967"/>
              <a:ext cx="204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18" name="Rectangle 14">
              <a:extLst>
                <a:ext uri="{FF2B5EF4-FFF2-40B4-BE49-F238E27FC236}">
                  <a16:creationId xmlns:a16="http://schemas.microsoft.com/office/drawing/2014/main" id="{524FCA84-AB6E-B564-0E62-01A2E6D97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7" y="2164"/>
              <a:ext cx="204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19" name="Rectangle 15">
              <a:extLst>
                <a:ext uri="{FF2B5EF4-FFF2-40B4-BE49-F238E27FC236}">
                  <a16:creationId xmlns:a16="http://schemas.microsoft.com/office/drawing/2014/main" id="{6BC3195A-AACB-F938-D3D5-F2DF8AE75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9" y="2164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20" name="Rectangle 16">
              <a:extLst>
                <a:ext uri="{FF2B5EF4-FFF2-40B4-BE49-F238E27FC236}">
                  <a16:creationId xmlns:a16="http://schemas.microsoft.com/office/drawing/2014/main" id="{09FE306E-B1F6-E7BC-A7C9-F8C611C10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7" y="2164"/>
              <a:ext cx="204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21" name="Rectangle 17">
              <a:extLst>
                <a:ext uri="{FF2B5EF4-FFF2-40B4-BE49-F238E27FC236}">
                  <a16:creationId xmlns:a16="http://schemas.microsoft.com/office/drawing/2014/main" id="{99C8ADBC-B3E8-35B2-4C15-661E870E9F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0" y="2164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22" name="Rectangle 18">
              <a:extLst>
                <a:ext uri="{FF2B5EF4-FFF2-40B4-BE49-F238E27FC236}">
                  <a16:creationId xmlns:a16="http://schemas.microsoft.com/office/drawing/2014/main" id="{869C91CA-5511-D059-8946-F9B192B79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7" y="2361"/>
              <a:ext cx="405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23" name="Rectangle 19">
              <a:extLst>
                <a:ext uri="{FF2B5EF4-FFF2-40B4-BE49-F238E27FC236}">
                  <a16:creationId xmlns:a16="http://schemas.microsoft.com/office/drawing/2014/main" id="{B8388BEF-C02F-8C20-2B2F-D2F0E254C9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0" y="2361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24" name="Rectangle 20">
              <a:extLst>
                <a:ext uri="{FF2B5EF4-FFF2-40B4-BE49-F238E27FC236}">
                  <a16:creationId xmlns:a16="http://schemas.microsoft.com/office/drawing/2014/main" id="{B601680C-5F14-F95E-47FE-F3BFF0C854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7" y="2361"/>
              <a:ext cx="204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25" name="Rectangle 21">
              <a:extLst>
                <a:ext uri="{FF2B5EF4-FFF2-40B4-BE49-F238E27FC236}">
                  <a16:creationId xmlns:a16="http://schemas.microsoft.com/office/drawing/2014/main" id="{FD3541F1-6FC6-6BE6-3F04-2DC138E29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0" y="2361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26" name="Rectangle 22">
              <a:extLst>
                <a:ext uri="{FF2B5EF4-FFF2-40B4-BE49-F238E27FC236}">
                  <a16:creationId xmlns:a16="http://schemas.microsoft.com/office/drawing/2014/main" id="{CAE7D173-3F54-D937-B519-9444BDC52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7" y="2558"/>
              <a:ext cx="204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27" name="Rectangle 23">
              <a:extLst>
                <a:ext uri="{FF2B5EF4-FFF2-40B4-BE49-F238E27FC236}">
                  <a16:creationId xmlns:a16="http://schemas.microsoft.com/office/drawing/2014/main" id="{F3F70853-72FA-9C68-A83F-635F779EDC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9" y="2558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28" name="Rectangle 24">
              <a:extLst>
                <a:ext uri="{FF2B5EF4-FFF2-40B4-BE49-F238E27FC236}">
                  <a16:creationId xmlns:a16="http://schemas.microsoft.com/office/drawing/2014/main" id="{DD5FBD62-1CB7-B482-208B-784C8A5CFD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7" y="2558"/>
              <a:ext cx="204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29" name="Rectangle 25">
              <a:extLst>
                <a:ext uri="{FF2B5EF4-FFF2-40B4-BE49-F238E27FC236}">
                  <a16:creationId xmlns:a16="http://schemas.microsoft.com/office/drawing/2014/main" id="{EFA6F73F-01FE-1D0C-19FB-B7BFF8367F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0" y="2558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30" name="Rectangle 26">
              <a:extLst>
                <a:ext uri="{FF2B5EF4-FFF2-40B4-BE49-F238E27FC236}">
                  <a16:creationId xmlns:a16="http://schemas.microsoft.com/office/drawing/2014/main" id="{57928E99-1082-7432-CC04-2675EAAB1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7" y="2755"/>
              <a:ext cx="405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31" name="Rectangle 27">
              <a:extLst>
                <a:ext uri="{FF2B5EF4-FFF2-40B4-BE49-F238E27FC236}">
                  <a16:creationId xmlns:a16="http://schemas.microsoft.com/office/drawing/2014/main" id="{65EF5477-399D-8529-A78A-FF46C3BC2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0" y="2755"/>
              <a:ext cx="404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32" name="Rectangle 28">
              <a:extLst>
                <a:ext uri="{FF2B5EF4-FFF2-40B4-BE49-F238E27FC236}">
                  <a16:creationId xmlns:a16="http://schemas.microsoft.com/office/drawing/2014/main" id="{E7C29492-7E7F-CBED-8B6F-777F4F921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" y="2952"/>
              <a:ext cx="203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33" name="Rectangle 29">
              <a:extLst>
                <a:ext uri="{FF2B5EF4-FFF2-40B4-BE49-F238E27FC236}">
                  <a16:creationId xmlns:a16="http://schemas.microsoft.com/office/drawing/2014/main" id="{07104633-D7B8-30C2-9B9A-957F47300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2952"/>
              <a:ext cx="203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34" name="Rectangle 30">
              <a:extLst>
                <a:ext uri="{FF2B5EF4-FFF2-40B4-BE49-F238E27FC236}">
                  <a16:creationId xmlns:a16="http://schemas.microsoft.com/office/drawing/2014/main" id="{65A2DFF5-1FBD-8846-24A5-EC4F033F1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9" y="3149"/>
              <a:ext cx="605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35" name="Rectangle 31">
              <a:extLst>
                <a:ext uri="{FF2B5EF4-FFF2-40B4-BE49-F238E27FC236}">
                  <a16:creationId xmlns:a16="http://schemas.microsoft.com/office/drawing/2014/main" id="{0E323E8E-192D-EA69-2314-1C6D8CBFB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5" y="3149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36" name="Rectangle 32">
              <a:extLst>
                <a:ext uri="{FF2B5EF4-FFF2-40B4-BE49-F238E27FC236}">
                  <a16:creationId xmlns:a16="http://schemas.microsoft.com/office/drawing/2014/main" id="{8A6212BF-6BDE-B866-227F-4C96B980A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6" y="3149"/>
              <a:ext cx="405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37" name="Rectangle 33">
              <a:extLst>
                <a:ext uri="{FF2B5EF4-FFF2-40B4-BE49-F238E27FC236}">
                  <a16:creationId xmlns:a16="http://schemas.microsoft.com/office/drawing/2014/main" id="{0CA535F8-D6AC-D40D-8B34-4E551CA77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3149"/>
              <a:ext cx="203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38" name="Rectangle 34">
              <a:extLst>
                <a:ext uri="{FF2B5EF4-FFF2-40B4-BE49-F238E27FC236}">
                  <a16:creationId xmlns:a16="http://schemas.microsoft.com/office/drawing/2014/main" id="{9823C453-C385-2FC6-B89B-DD9860318E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7" y="3346"/>
              <a:ext cx="606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39" name="Rectangle 35">
              <a:extLst>
                <a:ext uri="{FF2B5EF4-FFF2-40B4-BE49-F238E27FC236}">
                  <a16:creationId xmlns:a16="http://schemas.microsoft.com/office/drawing/2014/main" id="{1D13038C-9ACB-9BAF-19FD-AD2E4C4391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" y="3346"/>
              <a:ext cx="1411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40" name="Rectangle 36">
              <a:extLst>
                <a:ext uri="{FF2B5EF4-FFF2-40B4-BE49-F238E27FC236}">
                  <a16:creationId xmlns:a16="http://schemas.microsoft.com/office/drawing/2014/main" id="{70ACAC5D-1125-4E4E-BB11-CF4EB3867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0" y="3543"/>
              <a:ext cx="203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41" name="Rectangle 37">
              <a:extLst>
                <a:ext uri="{FF2B5EF4-FFF2-40B4-BE49-F238E27FC236}">
                  <a16:creationId xmlns:a16="http://schemas.microsoft.com/office/drawing/2014/main" id="{6947BBC2-C1CA-990C-24EF-034C69345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" y="3543"/>
              <a:ext cx="203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42" name="Rectangle 38">
              <a:extLst>
                <a:ext uri="{FF2B5EF4-FFF2-40B4-BE49-F238E27FC236}">
                  <a16:creationId xmlns:a16="http://schemas.microsoft.com/office/drawing/2014/main" id="{525EBE0E-F010-6AFB-96A8-77E205275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3543"/>
              <a:ext cx="204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43" name="Rectangle 39">
              <a:extLst>
                <a:ext uri="{FF2B5EF4-FFF2-40B4-BE49-F238E27FC236}">
                  <a16:creationId xmlns:a16="http://schemas.microsoft.com/office/drawing/2014/main" id="{8F3FF216-459A-1870-D979-59EEB96F1D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3543"/>
              <a:ext cx="203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44" name="Rectangle 40">
              <a:extLst>
                <a:ext uri="{FF2B5EF4-FFF2-40B4-BE49-F238E27FC236}">
                  <a16:creationId xmlns:a16="http://schemas.microsoft.com/office/drawing/2014/main" id="{9E824459-52F0-7E93-21ED-EDFB3DDF5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5" y="3543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45" name="Rectangle 41">
              <a:extLst>
                <a:ext uri="{FF2B5EF4-FFF2-40B4-BE49-F238E27FC236}">
                  <a16:creationId xmlns:a16="http://schemas.microsoft.com/office/drawing/2014/main" id="{72B44F31-474F-2034-2305-0A7D55AA1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6" y="3543"/>
              <a:ext cx="203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46" name="Rectangle 42">
              <a:extLst>
                <a:ext uri="{FF2B5EF4-FFF2-40B4-BE49-F238E27FC236}">
                  <a16:creationId xmlns:a16="http://schemas.microsoft.com/office/drawing/2014/main" id="{46DB86DE-BD66-3F02-BB04-B040DED81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7" y="3543"/>
              <a:ext cx="204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47" name="Rectangle 43">
              <a:extLst>
                <a:ext uri="{FF2B5EF4-FFF2-40B4-BE49-F238E27FC236}">
                  <a16:creationId xmlns:a16="http://schemas.microsoft.com/office/drawing/2014/main" id="{32926ECE-8244-1EC3-E227-679F2E478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" y="3741"/>
              <a:ext cx="203" cy="198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48" name="Rectangle 44">
              <a:extLst>
                <a:ext uri="{FF2B5EF4-FFF2-40B4-BE49-F238E27FC236}">
                  <a16:creationId xmlns:a16="http://schemas.microsoft.com/office/drawing/2014/main" id="{C6B8ACEA-F2AB-F803-966E-0C98778707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3741"/>
              <a:ext cx="204" cy="198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49" name="Rectangle 45">
              <a:extLst>
                <a:ext uri="{FF2B5EF4-FFF2-40B4-BE49-F238E27FC236}">
                  <a16:creationId xmlns:a16="http://schemas.microsoft.com/office/drawing/2014/main" id="{CDE62335-FE68-06BC-738B-B98F7377E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3741"/>
              <a:ext cx="404" cy="198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50" name="Rectangle 46">
              <a:extLst>
                <a:ext uri="{FF2B5EF4-FFF2-40B4-BE49-F238E27FC236}">
                  <a16:creationId xmlns:a16="http://schemas.microsoft.com/office/drawing/2014/main" id="{27B9F5C6-4518-4E19-F346-DC3D01DE8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7" y="3741"/>
              <a:ext cx="204" cy="198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51" name="Rectangle 47">
              <a:extLst>
                <a:ext uri="{FF2B5EF4-FFF2-40B4-BE49-F238E27FC236}">
                  <a16:creationId xmlns:a16="http://schemas.microsoft.com/office/drawing/2014/main" id="{BCFDEF23-D179-CF09-0535-0AA290DD7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0" y="3741"/>
              <a:ext cx="203" cy="198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52" name="Rectangle 48">
              <a:extLst>
                <a:ext uri="{FF2B5EF4-FFF2-40B4-BE49-F238E27FC236}">
                  <a16:creationId xmlns:a16="http://schemas.microsoft.com/office/drawing/2014/main" id="{9F5FCA81-AAF1-DDD6-761C-019E05628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0" y="3938"/>
              <a:ext cx="203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53" name="Rectangle 49">
              <a:extLst>
                <a:ext uri="{FF2B5EF4-FFF2-40B4-BE49-F238E27FC236}">
                  <a16:creationId xmlns:a16="http://schemas.microsoft.com/office/drawing/2014/main" id="{D2FBFD80-DE76-C928-721A-EF7DDC2D66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3938"/>
              <a:ext cx="606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54" name="Rectangle 50">
              <a:extLst>
                <a:ext uri="{FF2B5EF4-FFF2-40B4-BE49-F238E27FC236}">
                  <a16:creationId xmlns:a16="http://schemas.microsoft.com/office/drawing/2014/main" id="{8CE93A36-8F6F-E921-6FBD-830838D26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7" y="3938"/>
              <a:ext cx="606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55" name="Rectangle 51">
              <a:extLst>
                <a:ext uri="{FF2B5EF4-FFF2-40B4-BE49-F238E27FC236}">
                  <a16:creationId xmlns:a16="http://schemas.microsoft.com/office/drawing/2014/main" id="{C525F9C7-453E-4C97-7FA4-79449CD6D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9" y="4135"/>
              <a:ext cx="203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56" name="Rectangle 52">
              <a:extLst>
                <a:ext uri="{FF2B5EF4-FFF2-40B4-BE49-F238E27FC236}">
                  <a16:creationId xmlns:a16="http://schemas.microsoft.com/office/drawing/2014/main" id="{17B506DD-F82B-71A4-9CA0-35DD89BB1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0" y="4135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57" name="Rectangle 53">
              <a:extLst>
                <a:ext uri="{FF2B5EF4-FFF2-40B4-BE49-F238E27FC236}">
                  <a16:creationId xmlns:a16="http://schemas.microsoft.com/office/drawing/2014/main" id="{C9B2496F-1D9B-3FD9-C632-3C5786F62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" y="4135"/>
              <a:ext cx="606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58" name="Rectangle 54">
              <a:extLst>
                <a:ext uri="{FF2B5EF4-FFF2-40B4-BE49-F238E27FC236}">
                  <a16:creationId xmlns:a16="http://schemas.microsoft.com/office/drawing/2014/main" id="{2DF87C00-C83F-F31D-8996-DADE8C7C6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7" y="4135"/>
              <a:ext cx="204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59" name="Rectangle 55">
              <a:extLst>
                <a:ext uri="{FF2B5EF4-FFF2-40B4-BE49-F238E27FC236}">
                  <a16:creationId xmlns:a16="http://schemas.microsoft.com/office/drawing/2014/main" id="{7F03A6D5-8A59-5835-3641-1079464C0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9" y="4332"/>
              <a:ext cx="404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60" name="Rectangle 56">
              <a:extLst>
                <a:ext uri="{FF2B5EF4-FFF2-40B4-BE49-F238E27FC236}">
                  <a16:creationId xmlns:a16="http://schemas.microsoft.com/office/drawing/2014/main" id="{7BADE6EE-897B-0913-EA87-2957F4A9F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" y="4332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61" name="Rectangle 57">
              <a:extLst>
                <a:ext uri="{FF2B5EF4-FFF2-40B4-BE49-F238E27FC236}">
                  <a16:creationId xmlns:a16="http://schemas.microsoft.com/office/drawing/2014/main" id="{36F93776-60D2-A279-8631-9CF9DE1BB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4332"/>
              <a:ext cx="204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62" name="Rectangle 58">
              <a:extLst>
                <a:ext uri="{FF2B5EF4-FFF2-40B4-BE49-F238E27FC236}">
                  <a16:creationId xmlns:a16="http://schemas.microsoft.com/office/drawing/2014/main" id="{2B51681A-CDE0-A4C9-A020-1728BFD86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4332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63" name="Rectangle 59">
              <a:extLst>
                <a:ext uri="{FF2B5EF4-FFF2-40B4-BE49-F238E27FC236}">
                  <a16:creationId xmlns:a16="http://schemas.microsoft.com/office/drawing/2014/main" id="{924707A3-95D8-70ED-CFBB-43C742197D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7" y="4332"/>
              <a:ext cx="204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64" name="Rectangle 60">
              <a:extLst>
                <a:ext uri="{FF2B5EF4-FFF2-40B4-BE49-F238E27FC236}">
                  <a16:creationId xmlns:a16="http://schemas.microsoft.com/office/drawing/2014/main" id="{3F8021EB-6D26-79E5-B53A-6BB69EB16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9" y="4529"/>
              <a:ext cx="203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65" name="Rectangle 61">
              <a:extLst>
                <a:ext uri="{FF2B5EF4-FFF2-40B4-BE49-F238E27FC236}">
                  <a16:creationId xmlns:a16="http://schemas.microsoft.com/office/drawing/2014/main" id="{087EE6D2-E0E9-E281-E94C-E0111C181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0" y="4529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66" name="Rectangle 62">
              <a:extLst>
                <a:ext uri="{FF2B5EF4-FFF2-40B4-BE49-F238E27FC236}">
                  <a16:creationId xmlns:a16="http://schemas.microsoft.com/office/drawing/2014/main" id="{6116AA4C-D38A-F33A-3CC3-86F5385DC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" y="4529"/>
              <a:ext cx="606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67" name="Rectangle 63">
              <a:extLst>
                <a:ext uri="{FF2B5EF4-FFF2-40B4-BE49-F238E27FC236}">
                  <a16:creationId xmlns:a16="http://schemas.microsoft.com/office/drawing/2014/main" id="{63A2FDDF-3207-7F71-91FF-B83723115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5" y="4529"/>
              <a:ext cx="404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68" name="Rectangle 64">
              <a:extLst>
                <a:ext uri="{FF2B5EF4-FFF2-40B4-BE49-F238E27FC236}">
                  <a16:creationId xmlns:a16="http://schemas.microsoft.com/office/drawing/2014/main" id="{1A3F73AB-815C-8FD1-A1D0-5D3C57925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7" y="4529"/>
              <a:ext cx="204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69" name="Rectangle 65">
              <a:extLst>
                <a:ext uri="{FF2B5EF4-FFF2-40B4-BE49-F238E27FC236}">
                  <a16:creationId xmlns:a16="http://schemas.microsoft.com/office/drawing/2014/main" id="{51D6B157-44EF-B5A1-7E38-7DDD49C1C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4529"/>
              <a:ext cx="203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70" name="Rectangle 66">
              <a:extLst>
                <a:ext uri="{FF2B5EF4-FFF2-40B4-BE49-F238E27FC236}">
                  <a16:creationId xmlns:a16="http://schemas.microsoft.com/office/drawing/2014/main" id="{A9E64404-5767-7BC6-BCC0-E183A1B17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0" y="4726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71" name="Rectangle 67">
              <a:extLst>
                <a:ext uri="{FF2B5EF4-FFF2-40B4-BE49-F238E27FC236}">
                  <a16:creationId xmlns:a16="http://schemas.microsoft.com/office/drawing/2014/main" id="{33CF4810-CA23-BC79-A795-B56A90356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4726"/>
              <a:ext cx="204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72" name="Rectangle 68">
              <a:extLst>
                <a:ext uri="{FF2B5EF4-FFF2-40B4-BE49-F238E27FC236}">
                  <a16:creationId xmlns:a16="http://schemas.microsoft.com/office/drawing/2014/main" id="{B3F9B8F7-0E73-E22A-C86A-EBA0B75CC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4726"/>
              <a:ext cx="203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73" name="Rectangle 69">
              <a:extLst>
                <a:ext uri="{FF2B5EF4-FFF2-40B4-BE49-F238E27FC236}">
                  <a16:creationId xmlns:a16="http://schemas.microsoft.com/office/drawing/2014/main" id="{922A4783-3AD1-6B1C-9E10-E6549F6FA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7" y="4726"/>
              <a:ext cx="204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74" name="Rectangle 70">
              <a:extLst>
                <a:ext uri="{FF2B5EF4-FFF2-40B4-BE49-F238E27FC236}">
                  <a16:creationId xmlns:a16="http://schemas.microsoft.com/office/drawing/2014/main" id="{2A5598B1-77C7-3229-B560-28C86B526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9" y="4923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75" name="Rectangle 71">
              <a:extLst>
                <a:ext uri="{FF2B5EF4-FFF2-40B4-BE49-F238E27FC236}">
                  <a16:creationId xmlns:a16="http://schemas.microsoft.com/office/drawing/2014/main" id="{F6F62954-B292-4A07-6E7A-ADEE4DB7E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0" y="4923"/>
              <a:ext cx="203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76" name="Rectangle 72">
              <a:extLst>
                <a:ext uri="{FF2B5EF4-FFF2-40B4-BE49-F238E27FC236}">
                  <a16:creationId xmlns:a16="http://schemas.microsoft.com/office/drawing/2014/main" id="{8A28DB0F-22A8-A0B7-CC29-13AD5D8637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" y="4923"/>
              <a:ext cx="405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77" name="Rectangle 73">
              <a:extLst>
                <a:ext uri="{FF2B5EF4-FFF2-40B4-BE49-F238E27FC236}">
                  <a16:creationId xmlns:a16="http://schemas.microsoft.com/office/drawing/2014/main" id="{E06349E6-4537-E045-10EE-9355A5B50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4923"/>
              <a:ext cx="203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78" name="Rectangle 74">
              <a:extLst>
                <a:ext uri="{FF2B5EF4-FFF2-40B4-BE49-F238E27FC236}">
                  <a16:creationId xmlns:a16="http://schemas.microsoft.com/office/drawing/2014/main" id="{8BE75181-23DD-4068-B528-6D5B36D7D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6" y="4923"/>
              <a:ext cx="203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79" name="Rectangle 75">
              <a:extLst>
                <a:ext uri="{FF2B5EF4-FFF2-40B4-BE49-F238E27FC236}">
                  <a16:creationId xmlns:a16="http://schemas.microsoft.com/office/drawing/2014/main" id="{902BFB57-A737-3488-B828-FEDA0C847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4923"/>
              <a:ext cx="203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80" name="Rectangle 76">
              <a:extLst>
                <a:ext uri="{FF2B5EF4-FFF2-40B4-BE49-F238E27FC236}">
                  <a16:creationId xmlns:a16="http://schemas.microsoft.com/office/drawing/2014/main" id="{CC647BEA-BE4B-964E-F8D8-772296474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9" y="5120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81" name="Rectangle 77">
              <a:extLst>
                <a:ext uri="{FF2B5EF4-FFF2-40B4-BE49-F238E27FC236}">
                  <a16:creationId xmlns:a16="http://schemas.microsoft.com/office/drawing/2014/main" id="{7A9F65AC-F4C3-B0C3-DB55-4463B520B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0" y="5120"/>
              <a:ext cx="203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82" name="Rectangle 78">
              <a:extLst>
                <a:ext uri="{FF2B5EF4-FFF2-40B4-BE49-F238E27FC236}">
                  <a16:creationId xmlns:a16="http://schemas.microsoft.com/office/drawing/2014/main" id="{39DD0A8D-B948-3F7B-F0C2-A63F096D6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" y="5120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83" name="Rectangle 79">
              <a:extLst>
                <a:ext uri="{FF2B5EF4-FFF2-40B4-BE49-F238E27FC236}">
                  <a16:creationId xmlns:a16="http://schemas.microsoft.com/office/drawing/2014/main" id="{8C0ADF82-947B-E91C-D542-4B35E0ECD2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5120"/>
              <a:ext cx="204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84" name="Rectangle 80">
              <a:extLst>
                <a:ext uri="{FF2B5EF4-FFF2-40B4-BE49-F238E27FC236}">
                  <a16:creationId xmlns:a16="http://schemas.microsoft.com/office/drawing/2014/main" id="{6E8CACB6-9479-A5AE-03EA-9E6AB37D21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5120"/>
              <a:ext cx="203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85" name="Rectangle 81">
              <a:extLst>
                <a:ext uri="{FF2B5EF4-FFF2-40B4-BE49-F238E27FC236}">
                  <a16:creationId xmlns:a16="http://schemas.microsoft.com/office/drawing/2014/main" id="{18C242B5-0C40-7219-9B78-179161D9F8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5" y="5120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86" name="Rectangle 82">
              <a:extLst>
                <a:ext uri="{FF2B5EF4-FFF2-40B4-BE49-F238E27FC236}">
                  <a16:creationId xmlns:a16="http://schemas.microsoft.com/office/drawing/2014/main" id="{FA9A27D7-9455-EFB0-E45D-C6637689C7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6" y="5120"/>
              <a:ext cx="203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87" name="Rectangle 83">
              <a:extLst>
                <a:ext uri="{FF2B5EF4-FFF2-40B4-BE49-F238E27FC236}">
                  <a16:creationId xmlns:a16="http://schemas.microsoft.com/office/drawing/2014/main" id="{FDAA5962-27AF-3D3A-027E-B48D50B569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7" y="5120"/>
              <a:ext cx="405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88" name="Rectangle 84">
              <a:extLst>
                <a:ext uri="{FF2B5EF4-FFF2-40B4-BE49-F238E27FC236}">
                  <a16:creationId xmlns:a16="http://schemas.microsoft.com/office/drawing/2014/main" id="{65A9213B-DEBB-BF3D-C70D-576315F173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0" y="5120"/>
              <a:ext cx="203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89" name="Rectangle 85">
              <a:extLst>
                <a:ext uri="{FF2B5EF4-FFF2-40B4-BE49-F238E27FC236}">
                  <a16:creationId xmlns:a16="http://schemas.microsoft.com/office/drawing/2014/main" id="{C8277515-EB47-5686-7CCA-A7542748F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9" y="5317"/>
              <a:ext cx="203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90" name="Rectangle 86">
              <a:extLst>
                <a:ext uri="{FF2B5EF4-FFF2-40B4-BE49-F238E27FC236}">
                  <a16:creationId xmlns:a16="http://schemas.microsoft.com/office/drawing/2014/main" id="{CF35537B-F559-9724-9ED3-9B13A0AD97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0" y="5317"/>
              <a:ext cx="203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91" name="Rectangle 87">
              <a:extLst>
                <a:ext uri="{FF2B5EF4-FFF2-40B4-BE49-F238E27FC236}">
                  <a16:creationId xmlns:a16="http://schemas.microsoft.com/office/drawing/2014/main" id="{8A5E7595-44FB-BAF8-0372-CBC69BA3F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" y="5317"/>
              <a:ext cx="203" cy="19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92" name="Rectangle 88">
              <a:extLst>
                <a:ext uri="{FF2B5EF4-FFF2-40B4-BE49-F238E27FC236}">
                  <a16:creationId xmlns:a16="http://schemas.microsoft.com/office/drawing/2014/main" id="{F9B8AACE-DC4B-CCF4-AFE0-2BB57E9521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7" y="5317"/>
              <a:ext cx="204" cy="19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93" name="Rectangle 89">
              <a:extLst>
                <a:ext uri="{FF2B5EF4-FFF2-40B4-BE49-F238E27FC236}">
                  <a16:creationId xmlns:a16="http://schemas.microsoft.com/office/drawing/2014/main" id="{53D3CD40-6FC7-9241-6F4E-EC4B5BB4A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5317"/>
              <a:ext cx="404" cy="19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94" name="Rectangle 90">
              <a:extLst>
                <a:ext uri="{FF2B5EF4-FFF2-40B4-BE49-F238E27FC236}">
                  <a16:creationId xmlns:a16="http://schemas.microsoft.com/office/drawing/2014/main" id="{3F2E4A36-E6D4-31FD-ACE7-3EBABAA892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387" y="1258"/>
              <a:ext cx="793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Present work</a:t>
              </a:r>
              <a:endParaRPr lang="en-GB" altLang="en-US" noProof="1"/>
            </a:p>
          </p:txBody>
        </p:sp>
        <p:sp>
          <p:nvSpPr>
            <p:cNvPr id="21595" name="Rectangle 91">
              <a:extLst>
                <a:ext uri="{FF2B5EF4-FFF2-40B4-BE49-F238E27FC236}">
                  <a16:creationId xmlns:a16="http://schemas.microsoft.com/office/drawing/2014/main" id="{30845169-9DF4-B8DA-E814-2DE315903E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461" y="1131"/>
              <a:ext cx="1048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Present problems</a:t>
              </a:r>
              <a:endParaRPr lang="en-GB" altLang="en-US" noProof="1"/>
            </a:p>
          </p:txBody>
        </p:sp>
        <p:sp>
          <p:nvSpPr>
            <p:cNvPr id="21596" name="Rectangle 92">
              <a:extLst>
                <a:ext uri="{FF2B5EF4-FFF2-40B4-BE49-F238E27FC236}">
                  <a16:creationId xmlns:a16="http://schemas.microsoft.com/office/drawing/2014/main" id="{FCF5C5B6-91E3-3DD1-295D-6C6B677C4B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623" y="1091"/>
              <a:ext cx="1127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Goals &amp; key issues</a:t>
              </a:r>
              <a:endParaRPr lang="en-GB" altLang="en-US" noProof="1"/>
            </a:p>
          </p:txBody>
        </p:sp>
        <p:sp>
          <p:nvSpPr>
            <p:cNvPr id="21597" name="Rectangle 93">
              <a:extLst>
                <a:ext uri="{FF2B5EF4-FFF2-40B4-BE49-F238E27FC236}">
                  <a16:creationId xmlns:a16="http://schemas.microsoft.com/office/drawing/2014/main" id="{30F682B9-6558-2D68-4223-3F6EEE40F58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792" y="1059"/>
              <a:ext cx="1192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Future system ideas</a:t>
              </a:r>
              <a:endParaRPr lang="en-GB" altLang="en-US" noProof="1"/>
            </a:p>
          </p:txBody>
        </p:sp>
        <p:sp>
          <p:nvSpPr>
            <p:cNvPr id="21598" name="Rectangle 94">
              <a:extLst>
                <a:ext uri="{FF2B5EF4-FFF2-40B4-BE49-F238E27FC236}">
                  <a16:creationId xmlns:a16="http://schemas.microsoft.com/office/drawing/2014/main" id="{B1EA2F07-DD7E-0766-0641-F4C9165343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963" y="1029"/>
              <a:ext cx="1251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Realistic possibilities</a:t>
              </a:r>
              <a:endParaRPr lang="en-GB" altLang="en-US" noProof="1"/>
            </a:p>
          </p:txBody>
        </p:sp>
        <p:sp>
          <p:nvSpPr>
            <p:cNvPr id="21599" name="Rectangle 95">
              <a:extLst>
                <a:ext uri="{FF2B5EF4-FFF2-40B4-BE49-F238E27FC236}">
                  <a16:creationId xmlns:a16="http://schemas.microsoft.com/office/drawing/2014/main" id="{BBED953E-7823-9827-52C2-0160F01A00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268" y="1133"/>
              <a:ext cx="1043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Consequences &amp; </a:t>
              </a:r>
              <a:endParaRPr lang="en-GB" altLang="en-US" noProof="1"/>
            </a:p>
          </p:txBody>
        </p:sp>
        <p:sp>
          <p:nvSpPr>
            <p:cNvPr id="21600" name="Rectangle 96">
              <a:extLst>
                <a:ext uri="{FF2B5EF4-FFF2-40B4-BE49-F238E27FC236}">
                  <a16:creationId xmlns:a16="http://schemas.microsoft.com/office/drawing/2014/main" id="{8F049D02-7E37-FC6B-62C9-E6B868E7D6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05" y="1269"/>
              <a:ext cx="772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Commitment</a:t>
              </a:r>
              <a:endParaRPr lang="en-GB" altLang="en-US" noProof="1"/>
            </a:p>
          </p:txBody>
        </p:sp>
        <p:sp>
          <p:nvSpPr>
            <p:cNvPr id="21601" name="Rectangle 97">
              <a:extLst>
                <a:ext uri="{FF2B5EF4-FFF2-40B4-BE49-F238E27FC236}">
                  <a16:creationId xmlns:a16="http://schemas.microsoft.com/office/drawing/2014/main" id="{4B3B4AE4-DF48-391B-0D3B-EC5CB8EDE7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45" y="1107"/>
              <a:ext cx="1096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Conflict resolution</a:t>
              </a:r>
              <a:endParaRPr lang="en-GB" altLang="en-US" noProof="1"/>
            </a:p>
          </p:txBody>
        </p:sp>
        <p:sp>
          <p:nvSpPr>
            <p:cNvPr id="21602" name="Rectangle 98">
              <a:extLst>
                <a:ext uri="{FF2B5EF4-FFF2-40B4-BE49-F238E27FC236}">
                  <a16:creationId xmlns:a16="http://schemas.microsoft.com/office/drawing/2014/main" id="{D4F28AA4-8ABC-A27C-3A9C-194374EF5E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974" y="1235"/>
              <a:ext cx="839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Requirements</a:t>
              </a:r>
              <a:endParaRPr lang="en-GB" altLang="en-US" noProof="1"/>
            </a:p>
          </p:txBody>
        </p:sp>
        <p:sp>
          <p:nvSpPr>
            <p:cNvPr id="21603" name="Rectangle 99">
              <a:extLst>
                <a:ext uri="{FF2B5EF4-FFF2-40B4-BE49-F238E27FC236}">
                  <a16:creationId xmlns:a16="http://schemas.microsoft.com/office/drawing/2014/main" id="{977C72C0-C5D3-F3CE-D792-E414968FA9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312" y="1372"/>
              <a:ext cx="565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Priorities</a:t>
              </a:r>
              <a:endParaRPr lang="en-GB" altLang="en-US" noProof="1"/>
            </a:p>
          </p:txBody>
        </p:sp>
        <p:sp>
          <p:nvSpPr>
            <p:cNvPr id="21604" name="Rectangle 100">
              <a:extLst>
                <a:ext uri="{FF2B5EF4-FFF2-40B4-BE49-F238E27FC236}">
                  <a16:creationId xmlns:a16="http://schemas.microsoft.com/office/drawing/2014/main" id="{7CBB49D4-BA9E-7323-2644-C3AE988FE9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366" y="1225"/>
              <a:ext cx="859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Completeness</a:t>
              </a:r>
              <a:endParaRPr lang="en-GB" altLang="en-US" noProof="1"/>
            </a:p>
          </p:txBody>
        </p:sp>
        <p:sp>
          <p:nvSpPr>
            <p:cNvPr id="21605" name="Rectangle 101">
              <a:extLst>
                <a:ext uri="{FF2B5EF4-FFF2-40B4-BE49-F238E27FC236}">
                  <a16:creationId xmlns:a16="http://schemas.microsoft.com/office/drawing/2014/main" id="{2EF50F0B-DFEA-7FEE-255A-E6746E0F7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1793"/>
              <a:ext cx="1225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Stakeholder analysis</a:t>
              </a:r>
              <a:endParaRPr lang="en-GB" altLang="en-US" noProof="1"/>
            </a:p>
          </p:txBody>
        </p:sp>
        <p:sp>
          <p:nvSpPr>
            <p:cNvPr id="21606" name="Rectangle 102">
              <a:extLst>
                <a:ext uri="{FF2B5EF4-FFF2-40B4-BE49-F238E27FC236}">
                  <a16:creationId xmlns:a16="http://schemas.microsoft.com/office/drawing/2014/main" id="{98F04B35-FB10-2FDC-DBDA-6304981B2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1990"/>
              <a:ext cx="1029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(Group) interview</a:t>
              </a:r>
              <a:endParaRPr lang="en-GB" altLang="en-US" noProof="1"/>
            </a:p>
          </p:txBody>
        </p:sp>
        <p:sp>
          <p:nvSpPr>
            <p:cNvPr id="21607" name="Rectangle 103">
              <a:extLst>
                <a:ext uri="{FF2B5EF4-FFF2-40B4-BE49-F238E27FC236}">
                  <a16:creationId xmlns:a16="http://schemas.microsoft.com/office/drawing/2014/main" id="{719E6246-9CE2-69DC-A04C-E202FB883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2187"/>
              <a:ext cx="742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Observation</a:t>
              </a:r>
              <a:endParaRPr lang="en-GB" altLang="en-US" noProof="1"/>
            </a:p>
          </p:txBody>
        </p:sp>
        <p:sp>
          <p:nvSpPr>
            <p:cNvPr id="21608" name="Rectangle 104">
              <a:extLst>
                <a:ext uri="{FF2B5EF4-FFF2-40B4-BE49-F238E27FC236}">
                  <a16:creationId xmlns:a16="http://schemas.microsoft.com/office/drawing/2014/main" id="{789B336E-B4FA-6ECD-0F2F-45E4A1C8C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2384"/>
              <a:ext cx="669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Task demo</a:t>
              </a:r>
              <a:endParaRPr lang="en-GB" altLang="en-US" noProof="1"/>
            </a:p>
          </p:txBody>
        </p:sp>
        <p:sp>
          <p:nvSpPr>
            <p:cNvPr id="21609" name="Rectangle 105">
              <a:extLst>
                <a:ext uri="{FF2B5EF4-FFF2-40B4-BE49-F238E27FC236}">
                  <a16:creationId xmlns:a16="http://schemas.microsoft.com/office/drawing/2014/main" id="{F04FB670-7801-8719-8E57-43CCACAC4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2581"/>
              <a:ext cx="1073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Document studies</a:t>
              </a:r>
              <a:endParaRPr lang="en-GB" altLang="en-US" noProof="1"/>
            </a:p>
          </p:txBody>
        </p:sp>
        <p:sp>
          <p:nvSpPr>
            <p:cNvPr id="21610" name="Rectangle 106">
              <a:extLst>
                <a:ext uri="{FF2B5EF4-FFF2-40B4-BE49-F238E27FC236}">
                  <a16:creationId xmlns:a16="http://schemas.microsoft.com/office/drawing/2014/main" id="{98E75256-FE7B-8DCB-EA07-5AAD0635A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2770"/>
              <a:ext cx="910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Questionnaires</a:t>
              </a:r>
              <a:endParaRPr lang="en-GB" altLang="en-US" noProof="1"/>
            </a:p>
          </p:txBody>
        </p:sp>
        <p:sp>
          <p:nvSpPr>
            <p:cNvPr id="21611" name="Rectangle 107">
              <a:extLst>
                <a:ext uri="{FF2B5EF4-FFF2-40B4-BE49-F238E27FC236}">
                  <a16:creationId xmlns:a16="http://schemas.microsoft.com/office/drawing/2014/main" id="{741C06EC-9308-5D4B-D7A7-C92EE2419A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2975"/>
              <a:ext cx="682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Brainstorm</a:t>
              </a:r>
              <a:endParaRPr lang="en-GB" altLang="en-US" noProof="1"/>
            </a:p>
          </p:txBody>
        </p:sp>
        <p:sp>
          <p:nvSpPr>
            <p:cNvPr id="21612" name="Rectangle 108">
              <a:extLst>
                <a:ext uri="{FF2B5EF4-FFF2-40B4-BE49-F238E27FC236}">
                  <a16:creationId xmlns:a16="http://schemas.microsoft.com/office/drawing/2014/main" id="{F019E208-443D-2F50-17F4-A8099D371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3172"/>
              <a:ext cx="834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Focus groups</a:t>
              </a:r>
              <a:endParaRPr lang="en-GB" altLang="en-US" noProof="1"/>
            </a:p>
          </p:txBody>
        </p:sp>
        <p:sp>
          <p:nvSpPr>
            <p:cNvPr id="21613" name="Rectangle 109">
              <a:extLst>
                <a:ext uri="{FF2B5EF4-FFF2-40B4-BE49-F238E27FC236}">
                  <a16:creationId xmlns:a16="http://schemas.microsoft.com/office/drawing/2014/main" id="{0E9D3D9B-9AAC-9013-33CF-952ECCCA01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3369"/>
              <a:ext cx="1140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Domain workshops</a:t>
              </a:r>
              <a:endParaRPr lang="en-GB" altLang="en-US" noProof="1"/>
            </a:p>
          </p:txBody>
        </p:sp>
        <p:sp>
          <p:nvSpPr>
            <p:cNvPr id="21614" name="Rectangle 110">
              <a:extLst>
                <a:ext uri="{FF2B5EF4-FFF2-40B4-BE49-F238E27FC236}">
                  <a16:creationId xmlns:a16="http://schemas.microsoft.com/office/drawing/2014/main" id="{03D6A61B-6C72-4929-F8F7-A6539064C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3559"/>
              <a:ext cx="1102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Design workshops</a:t>
              </a:r>
              <a:endParaRPr lang="en-GB" altLang="en-US" noProof="1"/>
            </a:p>
          </p:txBody>
        </p:sp>
        <p:sp>
          <p:nvSpPr>
            <p:cNvPr id="21615" name="Rectangle 111">
              <a:extLst>
                <a:ext uri="{FF2B5EF4-FFF2-40B4-BE49-F238E27FC236}">
                  <a16:creationId xmlns:a16="http://schemas.microsoft.com/office/drawing/2014/main" id="{B0AC439B-6E03-4F81-3D8E-B65220B8E2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3763"/>
              <a:ext cx="717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Prototyping</a:t>
              </a:r>
              <a:endParaRPr lang="en-GB" altLang="en-US" noProof="1"/>
            </a:p>
          </p:txBody>
        </p:sp>
        <p:sp>
          <p:nvSpPr>
            <p:cNvPr id="21616" name="Rectangle 112">
              <a:extLst>
                <a:ext uri="{FF2B5EF4-FFF2-40B4-BE49-F238E27FC236}">
                  <a16:creationId xmlns:a16="http://schemas.microsoft.com/office/drawing/2014/main" id="{38924133-9681-3D00-7D4E-8C61CDC471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3953"/>
              <a:ext cx="1035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Pilot experiments</a:t>
              </a:r>
              <a:endParaRPr lang="en-GB" altLang="en-US" noProof="1"/>
            </a:p>
          </p:txBody>
        </p:sp>
        <p:sp>
          <p:nvSpPr>
            <p:cNvPr id="21617" name="Rectangle 113">
              <a:extLst>
                <a:ext uri="{FF2B5EF4-FFF2-40B4-BE49-F238E27FC236}">
                  <a16:creationId xmlns:a16="http://schemas.microsoft.com/office/drawing/2014/main" id="{EAC64593-43C2-8074-EF5E-C50208F9A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4158"/>
              <a:ext cx="1094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Similar companies</a:t>
              </a:r>
              <a:endParaRPr lang="en-GB" altLang="en-US" noProof="1"/>
            </a:p>
          </p:txBody>
        </p:sp>
        <p:sp>
          <p:nvSpPr>
            <p:cNvPr id="21618" name="Rectangle 114">
              <a:extLst>
                <a:ext uri="{FF2B5EF4-FFF2-40B4-BE49-F238E27FC236}">
                  <a16:creationId xmlns:a16="http://schemas.microsoft.com/office/drawing/2014/main" id="{7E97021F-1F03-2E5C-9A96-5B390029A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4347"/>
              <a:ext cx="828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Ask suppliers</a:t>
              </a:r>
              <a:endParaRPr lang="en-GB" altLang="en-US" noProof="1"/>
            </a:p>
          </p:txBody>
        </p:sp>
        <p:sp>
          <p:nvSpPr>
            <p:cNvPr id="21619" name="Rectangle 115">
              <a:extLst>
                <a:ext uri="{FF2B5EF4-FFF2-40B4-BE49-F238E27FC236}">
                  <a16:creationId xmlns:a16="http://schemas.microsoft.com/office/drawing/2014/main" id="{469C69B0-9965-25D5-0A0E-6CA23D072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4552"/>
              <a:ext cx="64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Negotiation</a:t>
              </a:r>
              <a:endParaRPr lang="en-GB" altLang="en-US" noProof="1"/>
            </a:p>
          </p:txBody>
        </p:sp>
        <p:sp>
          <p:nvSpPr>
            <p:cNvPr id="21620" name="Rectangle 116">
              <a:extLst>
                <a:ext uri="{FF2B5EF4-FFF2-40B4-BE49-F238E27FC236}">
                  <a16:creationId xmlns:a16="http://schemas.microsoft.com/office/drawing/2014/main" id="{139E692B-EDF2-ABC4-7A31-93F3BD4C9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4749"/>
              <a:ext cx="799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Risk analysis</a:t>
              </a:r>
              <a:endParaRPr lang="en-GB" altLang="en-US" noProof="1"/>
            </a:p>
          </p:txBody>
        </p:sp>
        <p:sp>
          <p:nvSpPr>
            <p:cNvPr id="21621" name="Rectangle 117">
              <a:extLst>
                <a:ext uri="{FF2B5EF4-FFF2-40B4-BE49-F238E27FC236}">
                  <a16:creationId xmlns:a16="http://schemas.microsoft.com/office/drawing/2014/main" id="{F1B51E9B-7F84-DE73-8044-8625FB419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4946"/>
              <a:ext cx="801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Cost / benefit</a:t>
              </a:r>
              <a:endParaRPr lang="en-GB" altLang="en-US" noProof="1"/>
            </a:p>
          </p:txBody>
        </p:sp>
        <p:sp>
          <p:nvSpPr>
            <p:cNvPr id="21622" name="Rectangle 118">
              <a:extLst>
                <a:ext uri="{FF2B5EF4-FFF2-40B4-BE49-F238E27FC236}">
                  <a16:creationId xmlns:a16="http://schemas.microsoft.com/office/drawing/2014/main" id="{21C06331-FCB7-9BEA-EB3C-FD6E802A1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5143"/>
              <a:ext cx="1271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Goal-domain analysis</a:t>
              </a:r>
              <a:endParaRPr lang="en-GB" altLang="en-US" noProof="1"/>
            </a:p>
          </p:txBody>
        </p:sp>
        <p:sp>
          <p:nvSpPr>
            <p:cNvPr id="21623" name="Rectangle 119">
              <a:extLst>
                <a:ext uri="{FF2B5EF4-FFF2-40B4-BE49-F238E27FC236}">
                  <a16:creationId xmlns:a16="http://schemas.microsoft.com/office/drawing/2014/main" id="{7A48F79B-1B29-A1DD-12D1-E3AAB54AE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5332"/>
              <a:ext cx="1271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8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Domain-reqs analysis</a:t>
              </a:r>
              <a:endParaRPr lang="en-GB" altLang="en-US" noProof="1"/>
            </a:p>
          </p:txBody>
        </p:sp>
        <p:sp>
          <p:nvSpPr>
            <p:cNvPr id="21624" name="Rectangle 120">
              <a:extLst>
                <a:ext uri="{FF2B5EF4-FFF2-40B4-BE49-F238E27FC236}">
                  <a16:creationId xmlns:a16="http://schemas.microsoft.com/office/drawing/2014/main" id="{13839394-4E3E-0090-6A79-BD5AB5CD0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" y="524"/>
              <a:ext cx="15" cy="499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625" name="Rectangle 121">
              <a:extLst>
                <a:ext uri="{FF2B5EF4-FFF2-40B4-BE49-F238E27FC236}">
                  <a16:creationId xmlns:a16="http://schemas.microsoft.com/office/drawing/2014/main" id="{A66913CA-1ADD-AB36-C0E2-51C6795DE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0" y="539"/>
              <a:ext cx="15" cy="498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626" name="Rectangle 122">
              <a:extLst>
                <a:ext uri="{FF2B5EF4-FFF2-40B4-BE49-F238E27FC236}">
                  <a16:creationId xmlns:a16="http://schemas.microsoft.com/office/drawing/2014/main" id="{1EA34EA9-9B40-60B9-A23D-A825AC7FA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4" y="539"/>
              <a:ext cx="15" cy="498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627" name="Rectangle 123">
              <a:extLst>
                <a:ext uri="{FF2B5EF4-FFF2-40B4-BE49-F238E27FC236}">
                  <a16:creationId xmlns:a16="http://schemas.microsoft.com/office/drawing/2014/main" id="{2551C03C-84D4-255C-2FB6-360B5E682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7" y="539"/>
              <a:ext cx="16" cy="498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628" name="Rectangle 124">
              <a:extLst>
                <a:ext uri="{FF2B5EF4-FFF2-40B4-BE49-F238E27FC236}">
                  <a16:creationId xmlns:a16="http://schemas.microsoft.com/office/drawing/2014/main" id="{7AD323C7-694F-ADA2-076D-531A1F796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539"/>
              <a:ext cx="15" cy="498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629" name="Rectangle 125">
              <a:extLst>
                <a:ext uri="{FF2B5EF4-FFF2-40B4-BE49-F238E27FC236}">
                  <a16:creationId xmlns:a16="http://schemas.microsoft.com/office/drawing/2014/main" id="{3AC09B41-A384-F598-B60A-33280B196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3" y="539"/>
              <a:ext cx="16" cy="498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630" name="Rectangle 126">
              <a:extLst>
                <a:ext uri="{FF2B5EF4-FFF2-40B4-BE49-F238E27FC236}">
                  <a16:creationId xmlns:a16="http://schemas.microsoft.com/office/drawing/2014/main" id="{E4FE1FDC-12A5-9C8B-3C72-38093C387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" y="524"/>
              <a:ext cx="3462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631" name="Rectangle 127">
              <a:extLst>
                <a:ext uri="{FF2B5EF4-FFF2-40B4-BE49-F238E27FC236}">
                  <a16:creationId xmlns:a16="http://schemas.microsoft.com/office/drawing/2014/main" id="{D53FA873-5C21-991C-07BD-62AA9F89A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" y="1762"/>
              <a:ext cx="3462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632" name="Rectangle 128">
              <a:extLst>
                <a:ext uri="{FF2B5EF4-FFF2-40B4-BE49-F238E27FC236}">
                  <a16:creationId xmlns:a16="http://schemas.microsoft.com/office/drawing/2014/main" id="{DC98235E-1925-44DA-3955-B1B9B305E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" y="2945"/>
              <a:ext cx="3462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633" name="Rectangle 129">
              <a:extLst>
                <a:ext uri="{FF2B5EF4-FFF2-40B4-BE49-F238E27FC236}">
                  <a16:creationId xmlns:a16="http://schemas.microsoft.com/office/drawing/2014/main" id="{00FEF822-3777-756B-C022-5767A4BBC7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" y="3733"/>
              <a:ext cx="3462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634" name="Rectangle 130">
              <a:extLst>
                <a:ext uri="{FF2B5EF4-FFF2-40B4-BE49-F238E27FC236}">
                  <a16:creationId xmlns:a16="http://schemas.microsoft.com/office/drawing/2014/main" id="{4FCD4244-A192-FD50-A1DE-93B6D40CA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" y="4127"/>
              <a:ext cx="3462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635" name="Rectangle 131">
              <a:extLst>
                <a:ext uri="{FF2B5EF4-FFF2-40B4-BE49-F238E27FC236}">
                  <a16:creationId xmlns:a16="http://schemas.microsoft.com/office/drawing/2014/main" id="{0E2F592A-DA73-D8CA-B56B-A3BCF54C2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" y="4521"/>
              <a:ext cx="3462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636" name="Rectangle 132">
              <a:extLst>
                <a:ext uri="{FF2B5EF4-FFF2-40B4-BE49-F238E27FC236}">
                  <a16:creationId xmlns:a16="http://schemas.microsoft.com/office/drawing/2014/main" id="{8B0A8599-CF83-0F7B-B780-BBA19D08A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" y="5507"/>
              <a:ext cx="3462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637" name="Freeform 133">
              <a:extLst>
                <a:ext uri="{FF2B5EF4-FFF2-40B4-BE49-F238E27FC236}">
                  <a16:creationId xmlns:a16="http://schemas.microsoft.com/office/drawing/2014/main" id="{49E765B5-EB42-41A0-1C34-7B0D95C48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" y="539"/>
              <a:ext cx="1233" cy="1223"/>
            </a:xfrm>
            <a:custGeom>
              <a:avLst/>
              <a:gdLst>
                <a:gd name="T0" fmla="*/ 0 w 1233"/>
                <a:gd name="T1" fmla="*/ 0 h 1223"/>
                <a:gd name="T2" fmla="*/ 10 w 1233"/>
                <a:gd name="T3" fmla="*/ 0 h 1223"/>
                <a:gd name="T4" fmla="*/ 1233 w 1233"/>
                <a:gd name="T5" fmla="*/ 1214 h 1223"/>
                <a:gd name="T6" fmla="*/ 1233 w 1233"/>
                <a:gd name="T7" fmla="*/ 1223 h 1223"/>
                <a:gd name="T8" fmla="*/ 1223 w 1233"/>
                <a:gd name="T9" fmla="*/ 1223 h 1223"/>
                <a:gd name="T10" fmla="*/ 0 w 1233"/>
                <a:gd name="T11" fmla="*/ 10 h 1223"/>
                <a:gd name="T12" fmla="*/ 0 w 1233"/>
                <a:gd name="T13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3" h="1223">
                  <a:moveTo>
                    <a:pt x="0" y="0"/>
                  </a:moveTo>
                  <a:lnTo>
                    <a:pt x="10" y="0"/>
                  </a:lnTo>
                  <a:lnTo>
                    <a:pt x="1233" y="1214"/>
                  </a:lnTo>
                  <a:lnTo>
                    <a:pt x="1233" y="1223"/>
                  </a:lnTo>
                  <a:lnTo>
                    <a:pt x="1223" y="1223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>
            <a:extLst>
              <a:ext uri="{FF2B5EF4-FFF2-40B4-BE49-F238E27FC236}">
                <a16:creationId xmlns:a16="http://schemas.microsoft.com/office/drawing/2014/main" id="{1F56CFA1-1050-3BFF-A11D-68A6A5658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175" y="3100388"/>
            <a:ext cx="869950" cy="3365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b="1" noProof="1">
                <a:latin typeface="Arial" panose="020B0604020202020204" pitchFamily="34" charset="0"/>
              </a:rPr>
              <a:t>Support</a:t>
            </a:r>
          </a:p>
        </p:txBody>
      </p:sp>
      <p:sp>
        <p:nvSpPr>
          <p:cNvPr id="22531" name="Text Box 3">
            <a:extLst>
              <a:ext uri="{FF2B5EF4-FFF2-40B4-BE49-F238E27FC236}">
                <a16:creationId xmlns:a16="http://schemas.microsoft.com/office/drawing/2014/main" id="{9CDA47A3-93AC-8637-43AC-F6F73CE192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4450" y="3290888"/>
            <a:ext cx="825500" cy="5810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600" b="1" noProof="1">
                <a:latin typeface="Arial" panose="020B0604020202020204" pitchFamily="34" charset="0"/>
              </a:rPr>
              <a:t>Develo-</a:t>
            </a:r>
          </a:p>
          <a:p>
            <a:pPr algn="ctr"/>
            <a:r>
              <a:rPr lang="en-GB" altLang="en-US" sz="1600" b="1" noProof="1">
                <a:latin typeface="Arial" panose="020B0604020202020204" pitchFamily="34" charset="0"/>
              </a:rPr>
              <a:t>pers</a:t>
            </a:r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E92717E7-7A97-D3A9-103F-B6FC8A2D2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0" y="1116013"/>
            <a:ext cx="5295900" cy="1581150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2533" name="Text Box 5">
            <a:extLst>
              <a:ext uri="{FF2B5EF4-FFF2-40B4-BE49-F238E27FC236}">
                <a16:creationId xmlns:a16="http://schemas.microsoft.com/office/drawing/2014/main" id="{7B60185A-7512-BC33-56F1-309DA8AFA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8.4    Focus Groups</a:t>
            </a:r>
          </a:p>
        </p:txBody>
      </p:sp>
      <p:grpSp>
        <p:nvGrpSpPr>
          <p:cNvPr id="22534" name="Group 6">
            <a:extLst>
              <a:ext uri="{FF2B5EF4-FFF2-40B4-BE49-F238E27FC236}">
                <a16:creationId xmlns:a16="http://schemas.microsoft.com/office/drawing/2014/main" id="{C37613BB-66EE-C1DA-1AAD-09D562963887}"/>
              </a:ext>
            </a:extLst>
          </p:cNvPr>
          <p:cNvGrpSpPr>
            <a:grpSpLocks/>
          </p:cNvGrpSpPr>
          <p:nvPr/>
        </p:nvGrpSpPr>
        <p:grpSpPr bwMode="auto">
          <a:xfrm>
            <a:off x="2481263" y="2620963"/>
            <a:ext cx="414337" cy="898525"/>
            <a:chOff x="1647" y="1884"/>
            <a:chExt cx="261" cy="566"/>
          </a:xfrm>
        </p:grpSpPr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48368A3C-7526-39BC-D9CE-AE043962A1F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647" y="2000"/>
              <a:ext cx="261" cy="450"/>
            </a:xfrm>
            <a:custGeom>
              <a:avLst/>
              <a:gdLst>
                <a:gd name="T0" fmla="*/ 12 w 912"/>
                <a:gd name="T1" fmla="*/ 1425 h 1437"/>
                <a:gd name="T2" fmla="*/ 0 w 912"/>
                <a:gd name="T3" fmla="*/ 429 h 1437"/>
                <a:gd name="T4" fmla="*/ 888 w 912"/>
                <a:gd name="T5" fmla="*/ 441 h 1437"/>
                <a:gd name="T6" fmla="*/ 912 w 912"/>
                <a:gd name="T7" fmla="*/ 1425 h 1437"/>
                <a:gd name="T8" fmla="*/ 12 w 912"/>
                <a:gd name="T9" fmla="*/ 1425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2" h="1437">
                  <a:moveTo>
                    <a:pt x="12" y="1425"/>
                  </a:moveTo>
                  <a:cubicBezTo>
                    <a:pt x="0" y="957"/>
                    <a:pt x="0" y="789"/>
                    <a:pt x="0" y="429"/>
                  </a:cubicBezTo>
                  <a:cubicBezTo>
                    <a:pt x="22" y="98"/>
                    <a:pt x="852" y="0"/>
                    <a:pt x="888" y="441"/>
                  </a:cubicBezTo>
                  <a:cubicBezTo>
                    <a:pt x="912" y="885"/>
                    <a:pt x="912" y="969"/>
                    <a:pt x="912" y="1425"/>
                  </a:cubicBezTo>
                  <a:cubicBezTo>
                    <a:pt x="360" y="1437"/>
                    <a:pt x="492" y="1437"/>
                    <a:pt x="12" y="1425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36" name="Oval 8">
              <a:extLst>
                <a:ext uri="{FF2B5EF4-FFF2-40B4-BE49-F238E27FC236}">
                  <a16:creationId xmlns:a16="http://schemas.microsoft.com/office/drawing/2014/main" id="{359323BF-175E-872E-9E35-CD5D39F93ED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04" y="1884"/>
              <a:ext cx="147" cy="15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2537" name="Group 9">
            <a:extLst>
              <a:ext uri="{FF2B5EF4-FFF2-40B4-BE49-F238E27FC236}">
                <a16:creationId xmlns:a16="http://schemas.microsoft.com/office/drawing/2014/main" id="{C52787CB-4B7A-783E-CF45-FD1B2959E29F}"/>
              </a:ext>
            </a:extLst>
          </p:cNvPr>
          <p:cNvGrpSpPr>
            <a:grpSpLocks/>
          </p:cNvGrpSpPr>
          <p:nvPr/>
        </p:nvGrpSpPr>
        <p:grpSpPr bwMode="auto">
          <a:xfrm>
            <a:off x="2154238" y="2857500"/>
            <a:ext cx="442912" cy="960438"/>
            <a:chOff x="1489" y="2033"/>
            <a:chExt cx="279" cy="605"/>
          </a:xfrm>
        </p:grpSpPr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CEBE1D01-0EEC-E042-00EE-FA62B044A68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89" y="2157"/>
              <a:ext cx="279" cy="481"/>
            </a:xfrm>
            <a:custGeom>
              <a:avLst/>
              <a:gdLst>
                <a:gd name="T0" fmla="*/ 12 w 912"/>
                <a:gd name="T1" fmla="*/ 1425 h 1437"/>
                <a:gd name="T2" fmla="*/ 0 w 912"/>
                <a:gd name="T3" fmla="*/ 429 h 1437"/>
                <a:gd name="T4" fmla="*/ 888 w 912"/>
                <a:gd name="T5" fmla="*/ 441 h 1437"/>
                <a:gd name="T6" fmla="*/ 912 w 912"/>
                <a:gd name="T7" fmla="*/ 1425 h 1437"/>
                <a:gd name="T8" fmla="*/ 12 w 912"/>
                <a:gd name="T9" fmla="*/ 1425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2" h="1437">
                  <a:moveTo>
                    <a:pt x="12" y="1425"/>
                  </a:moveTo>
                  <a:cubicBezTo>
                    <a:pt x="0" y="957"/>
                    <a:pt x="0" y="789"/>
                    <a:pt x="0" y="429"/>
                  </a:cubicBezTo>
                  <a:cubicBezTo>
                    <a:pt x="22" y="98"/>
                    <a:pt x="852" y="0"/>
                    <a:pt x="888" y="441"/>
                  </a:cubicBezTo>
                  <a:cubicBezTo>
                    <a:pt x="912" y="885"/>
                    <a:pt x="912" y="969"/>
                    <a:pt x="912" y="1425"/>
                  </a:cubicBezTo>
                  <a:cubicBezTo>
                    <a:pt x="360" y="1437"/>
                    <a:pt x="492" y="1437"/>
                    <a:pt x="12" y="1425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39" name="Oval 11">
              <a:extLst>
                <a:ext uri="{FF2B5EF4-FFF2-40B4-BE49-F238E27FC236}">
                  <a16:creationId xmlns:a16="http://schemas.microsoft.com/office/drawing/2014/main" id="{B15DF2A3-F9F3-B1FE-90CC-796A855E7AD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550" y="2033"/>
              <a:ext cx="157" cy="1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2540" name="Freeform 12">
            <a:extLst>
              <a:ext uri="{FF2B5EF4-FFF2-40B4-BE49-F238E27FC236}">
                <a16:creationId xmlns:a16="http://schemas.microsoft.com/office/drawing/2014/main" id="{CDE2E629-6FF2-7F88-02AC-A237EA33A7B0}"/>
              </a:ext>
            </a:extLst>
          </p:cNvPr>
          <p:cNvSpPr>
            <a:spLocks noChangeAspect="1"/>
          </p:cNvSpPr>
          <p:nvPr/>
        </p:nvSpPr>
        <p:spPr bwMode="auto">
          <a:xfrm>
            <a:off x="1900238" y="3333750"/>
            <a:ext cx="479425" cy="827088"/>
          </a:xfrm>
          <a:custGeom>
            <a:avLst/>
            <a:gdLst>
              <a:gd name="T0" fmla="*/ 12 w 912"/>
              <a:gd name="T1" fmla="*/ 1425 h 1437"/>
              <a:gd name="T2" fmla="*/ 0 w 912"/>
              <a:gd name="T3" fmla="*/ 429 h 1437"/>
              <a:gd name="T4" fmla="*/ 888 w 912"/>
              <a:gd name="T5" fmla="*/ 441 h 1437"/>
              <a:gd name="T6" fmla="*/ 912 w 912"/>
              <a:gd name="T7" fmla="*/ 1425 h 1437"/>
              <a:gd name="T8" fmla="*/ 12 w 912"/>
              <a:gd name="T9" fmla="*/ 1425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2" h="1437">
                <a:moveTo>
                  <a:pt x="12" y="1425"/>
                </a:moveTo>
                <a:cubicBezTo>
                  <a:pt x="0" y="957"/>
                  <a:pt x="0" y="789"/>
                  <a:pt x="0" y="429"/>
                </a:cubicBezTo>
                <a:cubicBezTo>
                  <a:pt x="22" y="98"/>
                  <a:pt x="852" y="0"/>
                  <a:pt x="888" y="441"/>
                </a:cubicBezTo>
                <a:cubicBezTo>
                  <a:pt x="912" y="885"/>
                  <a:pt x="912" y="969"/>
                  <a:pt x="912" y="1425"/>
                </a:cubicBezTo>
                <a:cubicBezTo>
                  <a:pt x="360" y="1437"/>
                  <a:pt x="492" y="1437"/>
                  <a:pt x="12" y="1425"/>
                </a:cubicBez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41" name="Oval 13">
            <a:extLst>
              <a:ext uri="{FF2B5EF4-FFF2-40B4-BE49-F238E27FC236}">
                <a16:creationId xmlns:a16="http://schemas.microsoft.com/office/drawing/2014/main" id="{BA5A1B99-4330-084C-293B-8747E506BF7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05013" y="3121025"/>
            <a:ext cx="269875" cy="27781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2542" name="Group 14">
            <a:extLst>
              <a:ext uri="{FF2B5EF4-FFF2-40B4-BE49-F238E27FC236}">
                <a16:creationId xmlns:a16="http://schemas.microsoft.com/office/drawing/2014/main" id="{60747A04-17D7-C6E0-DF32-37B7586397A9}"/>
              </a:ext>
            </a:extLst>
          </p:cNvPr>
          <p:cNvGrpSpPr>
            <a:grpSpLocks/>
          </p:cNvGrpSpPr>
          <p:nvPr/>
        </p:nvGrpSpPr>
        <p:grpSpPr bwMode="auto">
          <a:xfrm>
            <a:off x="1719263" y="3398838"/>
            <a:ext cx="514350" cy="1116012"/>
            <a:chOff x="1227" y="2374"/>
            <a:chExt cx="324" cy="703"/>
          </a:xfrm>
        </p:grpSpPr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C44F97DA-2C12-7F4C-A6D5-61950E50FCA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27" y="2518"/>
              <a:ext cx="324" cy="559"/>
            </a:xfrm>
            <a:custGeom>
              <a:avLst/>
              <a:gdLst>
                <a:gd name="T0" fmla="*/ 12 w 912"/>
                <a:gd name="T1" fmla="*/ 1425 h 1437"/>
                <a:gd name="T2" fmla="*/ 0 w 912"/>
                <a:gd name="T3" fmla="*/ 429 h 1437"/>
                <a:gd name="T4" fmla="*/ 888 w 912"/>
                <a:gd name="T5" fmla="*/ 441 h 1437"/>
                <a:gd name="T6" fmla="*/ 912 w 912"/>
                <a:gd name="T7" fmla="*/ 1425 h 1437"/>
                <a:gd name="T8" fmla="*/ 12 w 912"/>
                <a:gd name="T9" fmla="*/ 1425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2" h="1437">
                  <a:moveTo>
                    <a:pt x="12" y="1425"/>
                  </a:moveTo>
                  <a:cubicBezTo>
                    <a:pt x="0" y="957"/>
                    <a:pt x="0" y="789"/>
                    <a:pt x="0" y="429"/>
                  </a:cubicBezTo>
                  <a:cubicBezTo>
                    <a:pt x="22" y="98"/>
                    <a:pt x="852" y="0"/>
                    <a:pt x="888" y="441"/>
                  </a:cubicBezTo>
                  <a:cubicBezTo>
                    <a:pt x="912" y="885"/>
                    <a:pt x="912" y="969"/>
                    <a:pt x="912" y="1425"/>
                  </a:cubicBezTo>
                  <a:cubicBezTo>
                    <a:pt x="360" y="1437"/>
                    <a:pt x="492" y="1437"/>
                    <a:pt x="12" y="142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44" name="Oval 16">
              <a:extLst>
                <a:ext uri="{FF2B5EF4-FFF2-40B4-BE49-F238E27FC236}">
                  <a16:creationId xmlns:a16="http://schemas.microsoft.com/office/drawing/2014/main" id="{226A7AFA-7A15-C52C-A317-F36F6DEABB4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298" y="2374"/>
              <a:ext cx="182" cy="18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2545" name="Freeform 17">
            <a:extLst>
              <a:ext uri="{FF2B5EF4-FFF2-40B4-BE49-F238E27FC236}">
                <a16:creationId xmlns:a16="http://schemas.microsoft.com/office/drawing/2014/main" id="{9B5C5DF6-A21F-7669-B059-137074BB969A}"/>
              </a:ext>
            </a:extLst>
          </p:cNvPr>
          <p:cNvSpPr>
            <a:spLocks noChangeAspect="1"/>
          </p:cNvSpPr>
          <p:nvPr/>
        </p:nvSpPr>
        <p:spPr bwMode="auto">
          <a:xfrm>
            <a:off x="1371600" y="3870325"/>
            <a:ext cx="547688" cy="947738"/>
          </a:xfrm>
          <a:custGeom>
            <a:avLst/>
            <a:gdLst>
              <a:gd name="T0" fmla="*/ 12 w 912"/>
              <a:gd name="T1" fmla="*/ 1425 h 1437"/>
              <a:gd name="T2" fmla="*/ 0 w 912"/>
              <a:gd name="T3" fmla="*/ 429 h 1437"/>
              <a:gd name="T4" fmla="*/ 888 w 912"/>
              <a:gd name="T5" fmla="*/ 441 h 1437"/>
              <a:gd name="T6" fmla="*/ 912 w 912"/>
              <a:gd name="T7" fmla="*/ 1425 h 1437"/>
              <a:gd name="T8" fmla="*/ 12 w 912"/>
              <a:gd name="T9" fmla="*/ 1425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2" h="1437">
                <a:moveTo>
                  <a:pt x="12" y="1425"/>
                </a:moveTo>
                <a:cubicBezTo>
                  <a:pt x="0" y="957"/>
                  <a:pt x="0" y="789"/>
                  <a:pt x="0" y="429"/>
                </a:cubicBezTo>
                <a:cubicBezTo>
                  <a:pt x="22" y="98"/>
                  <a:pt x="852" y="0"/>
                  <a:pt x="888" y="441"/>
                </a:cubicBezTo>
                <a:cubicBezTo>
                  <a:pt x="912" y="885"/>
                  <a:pt x="912" y="969"/>
                  <a:pt x="912" y="1425"/>
                </a:cubicBezTo>
                <a:cubicBezTo>
                  <a:pt x="360" y="1437"/>
                  <a:pt x="492" y="1437"/>
                  <a:pt x="12" y="1425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46" name="Oval 18">
            <a:extLst>
              <a:ext uri="{FF2B5EF4-FFF2-40B4-BE49-F238E27FC236}">
                <a16:creationId xmlns:a16="http://schemas.microsoft.com/office/drawing/2014/main" id="{5C553621-1CE5-5224-7C28-0F9FEF01D0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90663" y="3627438"/>
            <a:ext cx="309562" cy="3175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47" name="Freeform 19">
            <a:extLst>
              <a:ext uri="{FF2B5EF4-FFF2-40B4-BE49-F238E27FC236}">
                <a16:creationId xmlns:a16="http://schemas.microsoft.com/office/drawing/2014/main" id="{5DE1E6CE-7350-CE02-0027-DF6E108CBA54}"/>
              </a:ext>
            </a:extLst>
          </p:cNvPr>
          <p:cNvSpPr>
            <a:spLocks noChangeAspect="1"/>
          </p:cNvSpPr>
          <p:nvPr/>
        </p:nvSpPr>
        <p:spPr bwMode="auto">
          <a:xfrm flipH="1">
            <a:off x="4443413" y="2913063"/>
            <a:ext cx="414337" cy="714375"/>
          </a:xfrm>
          <a:custGeom>
            <a:avLst/>
            <a:gdLst>
              <a:gd name="T0" fmla="*/ 12 w 912"/>
              <a:gd name="T1" fmla="*/ 1425 h 1437"/>
              <a:gd name="T2" fmla="*/ 0 w 912"/>
              <a:gd name="T3" fmla="*/ 429 h 1437"/>
              <a:gd name="T4" fmla="*/ 888 w 912"/>
              <a:gd name="T5" fmla="*/ 441 h 1437"/>
              <a:gd name="T6" fmla="*/ 912 w 912"/>
              <a:gd name="T7" fmla="*/ 1425 h 1437"/>
              <a:gd name="T8" fmla="*/ 12 w 912"/>
              <a:gd name="T9" fmla="*/ 1425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2" h="1437">
                <a:moveTo>
                  <a:pt x="12" y="1425"/>
                </a:moveTo>
                <a:cubicBezTo>
                  <a:pt x="0" y="957"/>
                  <a:pt x="0" y="789"/>
                  <a:pt x="0" y="429"/>
                </a:cubicBezTo>
                <a:cubicBezTo>
                  <a:pt x="22" y="98"/>
                  <a:pt x="852" y="0"/>
                  <a:pt x="888" y="441"/>
                </a:cubicBezTo>
                <a:cubicBezTo>
                  <a:pt x="912" y="885"/>
                  <a:pt x="912" y="969"/>
                  <a:pt x="912" y="1425"/>
                </a:cubicBezTo>
                <a:cubicBezTo>
                  <a:pt x="360" y="1437"/>
                  <a:pt x="492" y="1437"/>
                  <a:pt x="12" y="1425"/>
                </a:cubicBezTo>
                <a:close/>
              </a:path>
            </a:pathLst>
          </a:custGeom>
          <a:solidFill>
            <a:schemeClr val="folHlink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48" name="Oval 20">
            <a:extLst>
              <a:ext uri="{FF2B5EF4-FFF2-40B4-BE49-F238E27FC236}">
                <a16:creationId xmlns:a16="http://schemas.microsoft.com/office/drawing/2014/main" id="{3908EFFA-DA70-B346-2550-8E0D9FEE3A93}"/>
              </a:ext>
            </a:extLst>
          </p:cNvPr>
          <p:cNvSpPr>
            <a:spLocks noChangeAspect="1" noChangeArrowheads="1"/>
          </p:cNvSpPr>
          <p:nvPr/>
        </p:nvSpPr>
        <p:spPr bwMode="auto">
          <a:xfrm flipH="1">
            <a:off x="4533900" y="2728913"/>
            <a:ext cx="233363" cy="23971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49" name="Freeform 21">
            <a:extLst>
              <a:ext uri="{FF2B5EF4-FFF2-40B4-BE49-F238E27FC236}">
                <a16:creationId xmlns:a16="http://schemas.microsoft.com/office/drawing/2014/main" id="{F015E7C1-23B8-B53B-FA3A-D8D6E6B7A826}"/>
              </a:ext>
            </a:extLst>
          </p:cNvPr>
          <p:cNvSpPr>
            <a:spLocks noChangeAspect="1"/>
          </p:cNvSpPr>
          <p:nvPr/>
        </p:nvSpPr>
        <p:spPr bwMode="auto">
          <a:xfrm flipH="1">
            <a:off x="4538663" y="3251200"/>
            <a:ext cx="442912" cy="763588"/>
          </a:xfrm>
          <a:custGeom>
            <a:avLst/>
            <a:gdLst>
              <a:gd name="T0" fmla="*/ 12 w 912"/>
              <a:gd name="T1" fmla="*/ 1425 h 1437"/>
              <a:gd name="T2" fmla="*/ 0 w 912"/>
              <a:gd name="T3" fmla="*/ 429 h 1437"/>
              <a:gd name="T4" fmla="*/ 888 w 912"/>
              <a:gd name="T5" fmla="*/ 441 h 1437"/>
              <a:gd name="T6" fmla="*/ 912 w 912"/>
              <a:gd name="T7" fmla="*/ 1425 h 1437"/>
              <a:gd name="T8" fmla="*/ 12 w 912"/>
              <a:gd name="T9" fmla="*/ 1425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2" h="1437">
                <a:moveTo>
                  <a:pt x="12" y="1425"/>
                </a:moveTo>
                <a:cubicBezTo>
                  <a:pt x="0" y="957"/>
                  <a:pt x="0" y="789"/>
                  <a:pt x="0" y="429"/>
                </a:cubicBezTo>
                <a:cubicBezTo>
                  <a:pt x="22" y="98"/>
                  <a:pt x="852" y="0"/>
                  <a:pt x="888" y="441"/>
                </a:cubicBezTo>
                <a:cubicBezTo>
                  <a:pt x="912" y="885"/>
                  <a:pt x="912" y="969"/>
                  <a:pt x="912" y="1425"/>
                </a:cubicBezTo>
                <a:cubicBezTo>
                  <a:pt x="360" y="1437"/>
                  <a:pt x="492" y="1437"/>
                  <a:pt x="12" y="1425"/>
                </a:cubicBezTo>
                <a:close/>
              </a:path>
            </a:pathLst>
          </a:custGeom>
          <a:solidFill>
            <a:schemeClr val="folHlink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50" name="Oval 22">
            <a:extLst>
              <a:ext uri="{FF2B5EF4-FFF2-40B4-BE49-F238E27FC236}">
                <a16:creationId xmlns:a16="http://schemas.microsoft.com/office/drawing/2014/main" id="{1071FF07-421D-B6C5-73B0-30178CF5CDDA}"/>
              </a:ext>
            </a:extLst>
          </p:cNvPr>
          <p:cNvSpPr>
            <a:spLocks noChangeAspect="1" noChangeArrowheads="1"/>
          </p:cNvSpPr>
          <p:nvPr/>
        </p:nvSpPr>
        <p:spPr bwMode="auto">
          <a:xfrm flipH="1">
            <a:off x="4635500" y="3054350"/>
            <a:ext cx="249238" cy="2571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51" name="Freeform 23">
            <a:extLst>
              <a:ext uri="{FF2B5EF4-FFF2-40B4-BE49-F238E27FC236}">
                <a16:creationId xmlns:a16="http://schemas.microsoft.com/office/drawing/2014/main" id="{E6AEEB0C-CC2A-7B9B-94CC-93A6BE0CC413}"/>
              </a:ext>
            </a:extLst>
          </p:cNvPr>
          <p:cNvSpPr>
            <a:spLocks noChangeAspect="1"/>
          </p:cNvSpPr>
          <p:nvPr/>
        </p:nvSpPr>
        <p:spPr bwMode="auto">
          <a:xfrm flipH="1">
            <a:off x="4705350" y="3463925"/>
            <a:ext cx="479425" cy="827088"/>
          </a:xfrm>
          <a:custGeom>
            <a:avLst/>
            <a:gdLst>
              <a:gd name="T0" fmla="*/ 12 w 912"/>
              <a:gd name="T1" fmla="*/ 1425 h 1437"/>
              <a:gd name="T2" fmla="*/ 0 w 912"/>
              <a:gd name="T3" fmla="*/ 429 h 1437"/>
              <a:gd name="T4" fmla="*/ 888 w 912"/>
              <a:gd name="T5" fmla="*/ 441 h 1437"/>
              <a:gd name="T6" fmla="*/ 912 w 912"/>
              <a:gd name="T7" fmla="*/ 1425 h 1437"/>
              <a:gd name="T8" fmla="*/ 12 w 912"/>
              <a:gd name="T9" fmla="*/ 1425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2" h="1437">
                <a:moveTo>
                  <a:pt x="12" y="1425"/>
                </a:moveTo>
                <a:cubicBezTo>
                  <a:pt x="0" y="957"/>
                  <a:pt x="0" y="789"/>
                  <a:pt x="0" y="429"/>
                </a:cubicBezTo>
                <a:cubicBezTo>
                  <a:pt x="22" y="98"/>
                  <a:pt x="852" y="0"/>
                  <a:pt x="888" y="441"/>
                </a:cubicBezTo>
                <a:cubicBezTo>
                  <a:pt x="912" y="885"/>
                  <a:pt x="912" y="969"/>
                  <a:pt x="912" y="1425"/>
                </a:cubicBezTo>
                <a:cubicBezTo>
                  <a:pt x="360" y="1437"/>
                  <a:pt x="492" y="1437"/>
                  <a:pt x="12" y="1425"/>
                </a:cubicBezTo>
                <a:close/>
              </a:path>
            </a:pathLst>
          </a:custGeom>
          <a:solidFill>
            <a:schemeClr val="bg2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52" name="Oval 24">
            <a:extLst>
              <a:ext uri="{FF2B5EF4-FFF2-40B4-BE49-F238E27FC236}">
                <a16:creationId xmlns:a16="http://schemas.microsoft.com/office/drawing/2014/main" id="{3BEB7DE6-C340-EBB9-D427-7397846EBA27}"/>
              </a:ext>
            </a:extLst>
          </p:cNvPr>
          <p:cNvSpPr>
            <a:spLocks noChangeAspect="1" noChangeArrowheads="1"/>
          </p:cNvSpPr>
          <p:nvPr/>
        </p:nvSpPr>
        <p:spPr bwMode="auto">
          <a:xfrm flipH="1">
            <a:off x="4810125" y="3251200"/>
            <a:ext cx="269875" cy="27781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53" name="Freeform 25">
            <a:extLst>
              <a:ext uri="{FF2B5EF4-FFF2-40B4-BE49-F238E27FC236}">
                <a16:creationId xmlns:a16="http://schemas.microsoft.com/office/drawing/2014/main" id="{6558F814-2457-DF5C-948B-19BFDC50603D}"/>
              </a:ext>
            </a:extLst>
          </p:cNvPr>
          <p:cNvSpPr>
            <a:spLocks noChangeAspect="1"/>
          </p:cNvSpPr>
          <p:nvPr/>
        </p:nvSpPr>
        <p:spPr bwMode="auto">
          <a:xfrm flipH="1">
            <a:off x="4767263" y="3856038"/>
            <a:ext cx="514350" cy="887412"/>
          </a:xfrm>
          <a:custGeom>
            <a:avLst/>
            <a:gdLst>
              <a:gd name="T0" fmla="*/ 12 w 912"/>
              <a:gd name="T1" fmla="*/ 1425 h 1437"/>
              <a:gd name="T2" fmla="*/ 0 w 912"/>
              <a:gd name="T3" fmla="*/ 429 h 1437"/>
              <a:gd name="T4" fmla="*/ 888 w 912"/>
              <a:gd name="T5" fmla="*/ 441 h 1437"/>
              <a:gd name="T6" fmla="*/ 912 w 912"/>
              <a:gd name="T7" fmla="*/ 1425 h 1437"/>
              <a:gd name="T8" fmla="*/ 12 w 912"/>
              <a:gd name="T9" fmla="*/ 1425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2" h="1437">
                <a:moveTo>
                  <a:pt x="12" y="1425"/>
                </a:moveTo>
                <a:cubicBezTo>
                  <a:pt x="0" y="957"/>
                  <a:pt x="0" y="789"/>
                  <a:pt x="0" y="429"/>
                </a:cubicBezTo>
                <a:cubicBezTo>
                  <a:pt x="22" y="98"/>
                  <a:pt x="852" y="0"/>
                  <a:pt x="888" y="441"/>
                </a:cubicBezTo>
                <a:cubicBezTo>
                  <a:pt x="912" y="885"/>
                  <a:pt x="912" y="969"/>
                  <a:pt x="912" y="1425"/>
                </a:cubicBezTo>
                <a:cubicBezTo>
                  <a:pt x="360" y="1437"/>
                  <a:pt x="492" y="1437"/>
                  <a:pt x="12" y="1425"/>
                </a:cubicBezTo>
                <a:close/>
              </a:path>
            </a:pathLst>
          </a:custGeom>
          <a:solidFill>
            <a:schemeClr val="bg2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54" name="Oval 26">
            <a:extLst>
              <a:ext uri="{FF2B5EF4-FFF2-40B4-BE49-F238E27FC236}">
                <a16:creationId xmlns:a16="http://schemas.microsoft.com/office/drawing/2014/main" id="{1D119AE0-B8B9-3205-81E5-86B0106F86B1}"/>
              </a:ext>
            </a:extLst>
          </p:cNvPr>
          <p:cNvSpPr>
            <a:spLocks noChangeAspect="1" noChangeArrowheads="1"/>
          </p:cNvSpPr>
          <p:nvPr/>
        </p:nvSpPr>
        <p:spPr bwMode="auto">
          <a:xfrm flipH="1">
            <a:off x="4879975" y="3627438"/>
            <a:ext cx="288925" cy="2984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2555" name="Group 27">
            <a:extLst>
              <a:ext uri="{FF2B5EF4-FFF2-40B4-BE49-F238E27FC236}">
                <a16:creationId xmlns:a16="http://schemas.microsoft.com/office/drawing/2014/main" id="{F82492EA-1212-9EF7-CFCB-EDBAB9CBB157}"/>
              </a:ext>
            </a:extLst>
          </p:cNvPr>
          <p:cNvGrpSpPr>
            <a:grpSpLocks/>
          </p:cNvGrpSpPr>
          <p:nvPr/>
        </p:nvGrpSpPr>
        <p:grpSpPr bwMode="auto">
          <a:xfrm>
            <a:off x="5156200" y="1712913"/>
            <a:ext cx="414338" cy="1417637"/>
            <a:chOff x="3332" y="1264"/>
            <a:chExt cx="261" cy="893"/>
          </a:xfrm>
        </p:grpSpPr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A2DB52DD-D195-5EA1-3506-8DD193034518}"/>
                </a:ext>
              </a:extLst>
            </p:cNvPr>
            <p:cNvSpPr>
              <a:spLocks noChangeAspect="1"/>
            </p:cNvSpPr>
            <p:nvPr/>
          </p:nvSpPr>
          <p:spPr bwMode="auto">
            <a:xfrm flipH="1">
              <a:off x="3380" y="1560"/>
              <a:ext cx="183" cy="597"/>
            </a:xfrm>
            <a:custGeom>
              <a:avLst/>
              <a:gdLst>
                <a:gd name="T0" fmla="*/ 12 w 912"/>
                <a:gd name="T1" fmla="*/ 1425 h 1437"/>
                <a:gd name="T2" fmla="*/ 0 w 912"/>
                <a:gd name="T3" fmla="*/ 429 h 1437"/>
                <a:gd name="T4" fmla="*/ 888 w 912"/>
                <a:gd name="T5" fmla="*/ 441 h 1437"/>
                <a:gd name="T6" fmla="*/ 912 w 912"/>
                <a:gd name="T7" fmla="*/ 1425 h 1437"/>
                <a:gd name="T8" fmla="*/ 12 w 912"/>
                <a:gd name="T9" fmla="*/ 1425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2" h="1437">
                  <a:moveTo>
                    <a:pt x="12" y="1425"/>
                  </a:moveTo>
                  <a:cubicBezTo>
                    <a:pt x="0" y="957"/>
                    <a:pt x="0" y="789"/>
                    <a:pt x="0" y="429"/>
                  </a:cubicBezTo>
                  <a:cubicBezTo>
                    <a:pt x="22" y="98"/>
                    <a:pt x="852" y="0"/>
                    <a:pt x="888" y="441"/>
                  </a:cubicBezTo>
                  <a:cubicBezTo>
                    <a:pt x="912" y="885"/>
                    <a:pt x="912" y="969"/>
                    <a:pt x="912" y="1425"/>
                  </a:cubicBezTo>
                  <a:cubicBezTo>
                    <a:pt x="360" y="1437"/>
                    <a:pt x="492" y="1437"/>
                    <a:pt x="12" y="1425"/>
                  </a:cubicBezTo>
                  <a:close/>
                </a:path>
              </a:pathLst>
            </a:custGeom>
            <a:solidFill>
              <a:schemeClr val="folHlink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2557" name="Group 29">
              <a:extLst>
                <a:ext uri="{FF2B5EF4-FFF2-40B4-BE49-F238E27FC236}">
                  <a16:creationId xmlns:a16="http://schemas.microsoft.com/office/drawing/2014/main" id="{847CF0D0-2680-E2E2-F613-A1B6EE4FED1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3332" y="1264"/>
              <a:ext cx="261" cy="566"/>
              <a:chOff x="2268" y="1770"/>
              <a:chExt cx="372" cy="808"/>
            </a:xfrm>
          </p:grpSpPr>
          <p:sp>
            <p:nvSpPr>
              <p:cNvPr id="22558" name="Freeform 30">
                <a:extLst>
                  <a:ext uri="{FF2B5EF4-FFF2-40B4-BE49-F238E27FC236}">
                    <a16:creationId xmlns:a16="http://schemas.microsoft.com/office/drawing/2014/main" id="{36CD32E0-9F40-3319-814D-00A8AA6B964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268" y="1935"/>
                <a:ext cx="372" cy="643"/>
              </a:xfrm>
              <a:custGeom>
                <a:avLst/>
                <a:gdLst>
                  <a:gd name="T0" fmla="*/ 12 w 912"/>
                  <a:gd name="T1" fmla="*/ 1425 h 1437"/>
                  <a:gd name="T2" fmla="*/ 0 w 912"/>
                  <a:gd name="T3" fmla="*/ 429 h 1437"/>
                  <a:gd name="T4" fmla="*/ 888 w 912"/>
                  <a:gd name="T5" fmla="*/ 441 h 1437"/>
                  <a:gd name="T6" fmla="*/ 912 w 912"/>
                  <a:gd name="T7" fmla="*/ 1425 h 1437"/>
                  <a:gd name="T8" fmla="*/ 12 w 912"/>
                  <a:gd name="T9" fmla="*/ 1425 h 1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2" h="1437">
                    <a:moveTo>
                      <a:pt x="12" y="1425"/>
                    </a:moveTo>
                    <a:cubicBezTo>
                      <a:pt x="0" y="957"/>
                      <a:pt x="0" y="789"/>
                      <a:pt x="0" y="429"/>
                    </a:cubicBezTo>
                    <a:cubicBezTo>
                      <a:pt x="22" y="98"/>
                      <a:pt x="852" y="0"/>
                      <a:pt x="888" y="441"/>
                    </a:cubicBezTo>
                    <a:cubicBezTo>
                      <a:pt x="912" y="885"/>
                      <a:pt x="912" y="969"/>
                      <a:pt x="912" y="1425"/>
                    </a:cubicBezTo>
                    <a:cubicBezTo>
                      <a:pt x="360" y="1437"/>
                      <a:pt x="492" y="1437"/>
                      <a:pt x="12" y="1425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59" name="Oval 31">
                <a:extLst>
                  <a:ext uri="{FF2B5EF4-FFF2-40B4-BE49-F238E27FC236}">
                    <a16:creationId xmlns:a16="http://schemas.microsoft.com/office/drawing/2014/main" id="{F263F5F1-5A5B-3D90-4BD3-5E6EEB2FAA6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349" y="1770"/>
                <a:ext cx="210" cy="21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22560" name="Freeform 32">
            <a:extLst>
              <a:ext uri="{FF2B5EF4-FFF2-40B4-BE49-F238E27FC236}">
                <a16:creationId xmlns:a16="http://schemas.microsoft.com/office/drawing/2014/main" id="{F2CF0F29-06C5-88A3-E945-0A7FFF7D09D2}"/>
              </a:ext>
            </a:extLst>
          </p:cNvPr>
          <p:cNvSpPr>
            <a:spLocks/>
          </p:cNvSpPr>
          <p:nvPr/>
        </p:nvSpPr>
        <p:spPr bwMode="auto">
          <a:xfrm>
            <a:off x="2057400" y="2968625"/>
            <a:ext cx="2647950" cy="1638300"/>
          </a:xfrm>
          <a:custGeom>
            <a:avLst/>
            <a:gdLst>
              <a:gd name="T0" fmla="*/ 12 w 1668"/>
              <a:gd name="T1" fmla="*/ 1020 h 1032"/>
              <a:gd name="T2" fmla="*/ 564 w 1668"/>
              <a:gd name="T3" fmla="*/ 12 h 1032"/>
              <a:gd name="T4" fmla="*/ 1452 w 1668"/>
              <a:gd name="T5" fmla="*/ 24 h 1032"/>
              <a:gd name="T6" fmla="*/ 1668 w 1668"/>
              <a:gd name="T7" fmla="*/ 1020 h 1032"/>
              <a:gd name="T8" fmla="*/ 12 w 1668"/>
              <a:gd name="T9" fmla="*/ 102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8" h="1032">
                <a:moveTo>
                  <a:pt x="12" y="1020"/>
                </a:moveTo>
                <a:cubicBezTo>
                  <a:pt x="468" y="192"/>
                  <a:pt x="0" y="1020"/>
                  <a:pt x="564" y="12"/>
                </a:cubicBezTo>
                <a:cubicBezTo>
                  <a:pt x="1440" y="36"/>
                  <a:pt x="840" y="24"/>
                  <a:pt x="1452" y="24"/>
                </a:cubicBezTo>
                <a:cubicBezTo>
                  <a:pt x="1548" y="456"/>
                  <a:pt x="1440" y="0"/>
                  <a:pt x="1668" y="1020"/>
                </a:cubicBezTo>
                <a:cubicBezTo>
                  <a:pt x="0" y="1020"/>
                  <a:pt x="1308" y="1032"/>
                  <a:pt x="12" y="1020"/>
                </a:cubicBezTo>
                <a:close/>
              </a:path>
            </a:pathLst>
          </a:cu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61" name="Text Box 33">
            <a:extLst>
              <a:ext uri="{FF2B5EF4-FFF2-40B4-BE49-F238E27FC236}">
                <a16:creationId xmlns:a16="http://schemas.microsoft.com/office/drawing/2014/main" id="{5F7005D7-0069-10E5-4758-4D393972D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1413" y="1311275"/>
            <a:ext cx="18732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Bad experience</a:t>
            </a:r>
          </a:p>
          <a:p>
            <a:r>
              <a:rPr lang="en-GB" altLang="en-US" sz="1800" b="1" noProof="1">
                <a:latin typeface="Arial" panose="020B0604020202020204" pitchFamily="34" charset="0"/>
              </a:rPr>
              <a:t>Annoying</a:t>
            </a:r>
          </a:p>
          <a:p>
            <a:r>
              <a:rPr lang="en-GB" altLang="en-US" sz="1800" b="1" noProof="1">
                <a:latin typeface="Arial" panose="020B0604020202020204" pitchFamily="34" charset="0"/>
              </a:rPr>
              <a:t>&amp; why?</a:t>
            </a:r>
          </a:p>
        </p:txBody>
      </p:sp>
      <p:sp>
        <p:nvSpPr>
          <p:cNvPr id="22562" name="Text Box 34">
            <a:extLst>
              <a:ext uri="{FF2B5EF4-FFF2-40B4-BE49-F238E27FC236}">
                <a16:creationId xmlns:a16="http://schemas.microsoft.com/office/drawing/2014/main" id="{DA9FDE9E-A08C-197E-8E58-3FA9BF6C1A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8275" y="1311275"/>
            <a:ext cx="14160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Ideal future</a:t>
            </a:r>
          </a:p>
          <a:p>
            <a:r>
              <a:rPr lang="en-GB" altLang="en-US" sz="1800" b="1" noProof="1">
                <a:latin typeface="Arial" panose="020B0604020202020204" pitchFamily="34" charset="0"/>
              </a:rPr>
              <a:t>Wishes</a:t>
            </a:r>
          </a:p>
          <a:p>
            <a:r>
              <a:rPr lang="en-GB" altLang="en-US" sz="1800" b="1" noProof="1">
                <a:latin typeface="Arial" panose="020B0604020202020204" pitchFamily="34" charset="0"/>
              </a:rPr>
              <a:t>&amp; why?</a:t>
            </a:r>
          </a:p>
        </p:txBody>
      </p:sp>
      <p:grpSp>
        <p:nvGrpSpPr>
          <p:cNvPr id="22563" name="Group 35">
            <a:extLst>
              <a:ext uri="{FF2B5EF4-FFF2-40B4-BE49-F238E27FC236}">
                <a16:creationId xmlns:a16="http://schemas.microsoft.com/office/drawing/2014/main" id="{CE9E4A9A-0E73-BD0B-890C-E7068583DBE8}"/>
              </a:ext>
            </a:extLst>
          </p:cNvPr>
          <p:cNvGrpSpPr>
            <a:grpSpLocks/>
          </p:cNvGrpSpPr>
          <p:nvPr/>
        </p:nvGrpSpPr>
        <p:grpSpPr bwMode="auto">
          <a:xfrm>
            <a:off x="2405063" y="3798888"/>
            <a:ext cx="590550" cy="1282700"/>
            <a:chOff x="1647" y="2626"/>
            <a:chExt cx="372" cy="808"/>
          </a:xfrm>
        </p:grpSpPr>
        <p:sp>
          <p:nvSpPr>
            <p:cNvPr id="22564" name="Freeform 36">
              <a:extLst>
                <a:ext uri="{FF2B5EF4-FFF2-40B4-BE49-F238E27FC236}">
                  <a16:creationId xmlns:a16="http://schemas.microsoft.com/office/drawing/2014/main" id="{243DF5B0-F5BD-5D19-1C06-921B16A8E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" y="2791"/>
              <a:ext cx="372" cy="643"/>
            </a:xfrm>
            <a:custGeom>
              <a:avLst/>
              <a:gdLst>
                <a:gd name="T0" fmla="*/ 12 w 912"/>
                <a:gd name="T1" fmla="*/ 1425 h 1437"/>
                <a:gd name="T2" fmla="*/ 0 w 912"/>
                <a:gd name="T3" fmla="*/ 429 h 1437"/>
                <a:gd name="T4" fmla="*/ 888 w 912"/>
                <a:gd name="T5" fmla="*/ 441 h 1437"/>
                <a:gd name="T6" fmla="*/ 912 w 912"/>
                <a:gd name="T7" fmla="*/ 1425 h 1437"/>
                <a:gd name="T8" fmla="*/ 12 w 912"/>
                <a:gd name="T9" fmla="*/ 1425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2" h="1437">
                  <a:moveTo>
                    <a:pt x="12" y="1425"/>
                  </a:moveTo>
                  <a:cubicBezTo>
                    <a:pt x="0" y="957"/>
                    <a:pt x="0" y="789"/>
                    <a:pt x="0" y="429"/>
                  </a:cubicBezTo>
                  <a:cubicBezTo>
                    <a:pt x="22" y="98"/>
                    <a:pt x="852" y="0"/>
                    <a:pt x="888" y="441"/>
                  </a:cubicBezTo>
                  <a:cubicBezTo>
                    <a:pt x="912" y="885"/>
                    <a:pt x="912" y="969"/>
                    <a:pt x="912" y="1425"/>
                  </a:cubicBezTo>
                  <a:cubicBezTo>
                    <a:pt x="360" y="1437"/>
                    <a:pt x="492" y="1437"/>
                    <a:pt x="12" y="1425"/>
                  </a:cubicBezTo>
                  <a:close/>
                </a:path>
              </a:pathLst>
            </a:custGeom>
            <a:solidFill>
              <a:schemeClr val="hlink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65" name="Oval 37">
              <a:extLst>
                <a:ext uri="{FF2B5EF4-FFF2-40B4-BE49-F238E27FC236}">
                  <a16:creationId xmlns:a16="http://schemas.microsoft.com/office/drawing/2014/main" id="{FC3C6DCC-2A67-E28A-5120-58EE40764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2626"/>
              <a:ext cx="210" cy="2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2566" name="Group 38">
            <a:extLst>
              <a:ext uri="{FF2B5EF4-FFF2-40B4-BE49-F238E27FC236}">
                <a16:creationId xmlns:a16="http://schemas.microsoft.com/office/drawing/2014/main" id="{1789EF9F-C445-F0F7-85EE-C837B5C89229}"/>
              </a:ext>
            </a:extLst>
          </p:cNvPr>
          <p:cNvGrpSpPr>
            <a:grpSpLocks/>
          </p:cNvGrpSpPr>
          <p:nvPr/>
        </p:nvGrpSpPr>
        <p:grpSpPr bwMode="auto">
          <a:xfrm>
            <a:off x="3157538" y="3817938"/>
            <a:ext cx="590550" cy="1282700"/>
            <a:chOff x="2121" y="2638"/>
            <a:chExt cx="372" cy="808"/>
          </a:xfrm>
        </p:grpSpPr>
        <p:sp>
          <p:nvSpPr>
            <p:cNvPr id="22567" name="Freeform 39">
              <a:extLst>
                <a:ext uri="{FF2B5EF4-FFF2-40B4-BE49-F238E27FC236}">
                  <a16:creationId xmlns:a16="http://schemas.microsoft.com/office/drawing/2014/main" id="{024DFCA8-BAD2-D0F8-1958-0741A295E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2803"/>
              <a:ext cx="372" cy="643"/>
            </a:xfrm>
            <a:custGeom>
              <a:avLst/>
              <a:gdLst>
                <a:gd name="T0" fmla="*/ 12 w 912"/>
                <a:gd name="T1" fmla="*/ 1425 h 1437"/>
                <a:gd name="T2" fmla="*/ 0 w 912"/>
                <a:gd name="T3" fmla="*/ 429 h 1437"/>
                <a:gd name="T4" fmla="*/ 888 w 912"/>
                <a:gd name="T5" fmla="*/ 441 h 1437"/>
                <a:gd name="T6" fmla="*/ 912 w 912"/>
                <a:gd name="T7" fmla="*/ 1425 h 1437"/>
                <a:gd name="T8" fmla="*/ 12 w 912"/>
                <a:gd name="T9" fmla="*/ 1425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2" h="1437">
                  <a:moveTo>
                    <a:pt x="12" y="1425"/>
                  </a:moveTo>
                  <a:cubicBezTo>
                    <a:pt x="0" y="957"/>
                    <a:pt x="0" y="789"/>
                    <a:pt x="0" y="429"/>
                  </a:cubicBezTo>
                  <a:cubicBezTo>
                    <a:pt x="22" y="98"/>
                    <a:pt x="852" y="0"/>
                    <a:pt x="888" y="441"/>
                  </a:cubicBezTo>
                  <a:cubicBezTo>
                    <a:pt x="912" y="885"/>
                    <a:pt x="912" y="969"/>
                    <a:pt x="912" y="1425"/>
                  </a:cubicBezTo>
                  <a:cubicBezTo>
                    <a:pt x="360" y="1437"/>
                    <a:pt x="492" y="1437"/>
                    <a:pt x="12" y="1425"/>
                  </a:cubicBezTo>
                  <a:close/>
                </a:path>
              </a:pathLst>
            </a:custGeom>
            <a:solidFill>
              <a:schemeClr val="hlink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68" name="Oval 40">
              <a:extLst>
                <a:ext uri="{FF2B5EF4-FFF2-40B4-BE49-F238E27FC236}">
                  <a16:creationId xmlns:a16="http://schemas.microsoft.com/office/drawing/2014/main" id="{75555362-E72B-4422-99B4-B31A31A920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2" y="2638"/>
              <a:ext cx="210" cy="2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2569" name="Group 41">
            <a:extLst>
              <a:ext uri="{FF2B5EF4-FFF2-40B4-BE49-F238E27FC236}">
                <a16:creationId xmlns:a16="http://schemas.microsoft.com/office/drawing/2014/main" id="{17C84AB3-2EDB-4D23-89EE-E17F83A4496C}"/>
              </a:ext>
            </a:extLst>
          </p:cNvPr>
          <p:cNvGrpSpPr>
            <a:grpSpLocks/>
          </p:cNvGrpSpPr>
          <p:nvPr/>
        </p:nvGrpSpPr>
        <p:grpSpPr bwMode="auto">
          <a:xfrm>
            <a:off x="3981450" y="3817938"/>
            <a:ext cx="590550" cy="1282700"/>
            <a:chOff x="2640" y="2638"/>
            <a:chExt cx="372" cy="808"/>
          </a:xfrm>
        </p:grpSpPr>
        <p:sp>
          <p:nvSpPr>
            <p:cNvPr id="22570" name="Freeform 42">
              <a:extLst>
                <a:ext uri="{FF2B5EF4-FFF2-40B4-BE49-F238E27FC236}">
                  <a16:creationId xmlns:a16="http://schemas.microsoft.com/office/drawing/2014/main" id="{D989BFAE-137C-2A27-B892-7583C1435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" y="2803"/>
              <a:ext cx="372" cy="643"/>
            </a:xfrm>
            <a:custGeom>
              <a:avLst/>
              <a:gdLst>
                <a:gd name="T0" fmla="*/ 12 w 912"/>
                <a:gd name="T1" fmla="*/ 1425 h 1437"/>
                <a:gd name="T2" fmla="*/ 0 w 912"/>
                <a:gd name="T3" fmla="*/ 429 h 1437"/>
                <a:gd name="T4" fmla="*/ 888 w 912"/>
                <a:gd name="T5" fmla="*/ 441 h 1437"/>
                <a:gd name="T6" fmla="*/ 912 w 912"/>
                <a:gd name="T7" fmla="*/ 1425 h 1437"/>
                <a:gd name="T8" fmla="*/ 12 w 912"/>
                <a:gd name="T9" fmla="*/ 1425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2" h="1437">
                  <a:moveTo>
                    <a:pt x="12" y="1425"/>
                  </a:moveTo>
                  <a:cubicBezTo>
                    <a:pt x="0" y="957"/>
                    <a:pt x="0" y="789"/>
                    <a:pt x="0" y="429"/>
                  </a:cubicBezTo>
                  <a:cubicBezTo>
                    <a:pt x="22" y="98"/>
                    <a:pt x="852" y="0"/>
                    <a:pt x="888" y="441"/>
                  </a:cubicBezTo>
                  <a:cubicBezTo>
                    <a:pt x="912" y="885"/>
                    <a:pt x="912" y="969"/>
                    <a:pt x="912" y="1425"/>
                  </a:cubicBezTo>
                  <a:cubicBezTo>
                    <a:pt x="360" y="1437"/>
                    <a:pt x="492" y="1437"/>
                    <a:pt x="12" y="1425"/>
                  </a:cubicBezTo>
                  <a:close/>
                </a:path>
              </a:pathLst>
            </a:custGeom>
            <a:solidFill>
              <a:schemeClr val="hlink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71" name="Oval 43">
              <a:extLst>
                <a:ext uri="{FF2B5EF4-FFF2-40B4-BE49-F238E27FC236}">
                  <a16:creationId xmlns:a16="http://schemas.microsoft.com/office/drawing/2014/main" id="{2AF68FE8-145B-3614-7614-5A7EC41B6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1" y="2638"/>
              <a:ext cx="210" cy="2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2572" name="Text Box 44">
            <a:extLst>
              <a:ext uri="{FF2B5EF4-FFF2-40B4-BE49-F238E27FC236}">
                <a16:creationId xmlns:a16="http://schemas.microsoft.com/office/drawing/2014/main" id="{F82E9AD2-C4F5-651E-8D3B-18BCF4FC49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9075" y="5514975"/>
            <a:ext cx="40830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90500" indent="-190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en-GB" altLang="en-US" sz="1800" b="1" noProof="1">
                <a:latin typeface="Arial" panose="020B0604020202020204" pitchFamily="34" charset="0"/>
              </a:rPr>
              <a:t>Several stakeholder groups</a:t>
            </a:r>
          </a:p>
          <a:p>
            <a:pPr>
              <a:buFontTx/>
              <a:buChar char="•"/>
            </a:pPr>
            <a:r>
              <a:rPr lang="en-GB" altLang="en-US" sz="1800" b="1" noProof="1">
                <a:latin typeface="Arial" panose="020B0604020202020204" pitchFamily="34" charset="0"/>
              </a:rPr>
              <a:t>Brainstorm - bad experience</a:t>
            </a:r>
          </a:p>
          <a:p>
            <a:pPr>
              <a:buFontTx/>
              <a:buChar char="•"/>
            </a:pPr>
            <a:r>
              <a:rPr lang="en-GB" altLang="en-US" sz="1800" b="1" noProof="1">
                <a:latin typeface="Arial" panose="020B0604020202020204" pitchFamily="34" charset="0"/>
              </a:rPr>
              <a:t>Brainstorm - wishes &amp; ideal future</a:t>
            </a:r>
          </a:p>
          <a:p>
            <a:pPr>
              <a:buFontTx/>
              <a:buChar char="•"/>
            </a:pPr>
            <a:r>
              <a:rPr lang="en-GB" altLang="en-US" sz="1800" b="1" noProof="1">
                <a:latin typeface="Arial" panose="020B0604020202020204" pitchFamily="34" charset="0"/>
              </a:rPr>
              <a:t>Each group selects top ten issues</a:t>
            </a:r>
          </a:p>
          <a:p>
            <a:pPr>
              <a:buFontTx/>
              <a:buChar char="•"/>
            </a:pPr>
            <a:r>
              <a:rPr lang="en-GB" altLang="en-US" sz="1800" b="1" noProof="1">
                <a:latin typeface="Arial" panose="020B0604020202020204" pitchFamily="34" charset="0"/>
              </a:rPr>
              <a:t>A few days later: Decide. </a:t>
            </a:r>
          </a:p>
          <a:p>
            <a:pPr>
              <a:buFontTx/>
              <a:buChar char="•"/>
            </a:pPr>
            <a:r>
              <a:rPr lang="en-GB" altLang="en-US" sz="1800" b="1" noProof="1">
                <a:latin typeface="Arial" panose="020B0604020202020204" pitchFamily="34" charset="0"/>
              </a:rPr>
              <a:t>Each group must get something</a:t>
            </a:r>
          </a:p>
        </p:txBody>
      </p:sp>
      <p:sp>
        <p:nvSpPr>
          <p:cNvPr id="22573" name="Text Box 45">
            <a:extLst>
              <a:ext uri="{FF2B5EF4-FFF2-40B4-BE49-F238E27FC236}">
                <a16:creationId xmlns:a16="http://schemas.microsoft.com/office/drawing/2014/main" id="{286B6C8F-DE53-2AFC-9BC1-78FF4C5103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3975" y="4872038"/>
            <a:ext cx="1549400" cy="3365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b="1" noProof="1">
                <a:latin typeface="Arial" panose="020B0604020202020204" pitchFamily="34" charset="0"/>
              </a:rPr>
              <a:t>Potential users</a:t>
            </a:r>
          </a:p>
        </p:txBody>
      </p:sp>
      <p:sp>
        <p:nvSpPr>
          <p:cNvPr id="22574" name="Text Box 46">
            <a:extLst>
              <a:ext uri="{FF2B5EF4-FFF2-40B4-BE49-F238E27FC236}">
                <a16:creationId xmlns:a16="http://schemas.microsoft.com/office/drawing/2014/main" id="{28F36ED7-DB88-D8EE-DBFD-3E6EA1336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5225" y="4414838"/>
            <a:ext cx="1052513" cy="3365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b="1" noProof="1">
                <a:latin typeface="Arial" panose="020B0604020202020204" pitchFamily="34" charset="0"/>
              </a:rPr>
              <a:t>Marketing</a:t>
            </a:r>
          </a:p>
        </p:txBody>
      </p:sp>
      <p:sp>
        <p:nvSpPr>
          <p:cNvPr id="22575" name="Text Box 47">
            <a:extLst>
              <a:ext uri="{FF2B5EF4-FFF2-40B4-BE49-F238E27FC236}">
                <a16:creationId xmlns:a16="http://schemas.microsoft.com/office/drawing/2014/main" id="{A125F275-74C2-7542-05C6-BA078507C9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025" y="4281488"/>
            <a:ext cx="779463" cy="3365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b="1" noProof="1">
                <a:latin typeface="Arial" panose="020B0604020202020204" pitchFamily="34" charset="0"/>
              </a:rPr>
              <a:t>Buyers</a:t>
            </a:r>
          </a:p>
        </p:txBody>
      </p:sp>
      <p:sp>
        <p:nvSpPr>
          <p:cNvPr id="22576" name="Text Box 48">
            <a:extLst>
              <a:ext uri="{FF2B5EF4-FFF2-40B4-BE49-F238E27FC236}">
                <a16:creationId xmlns:a16="http://schemas.microsoft.com/office/drawing/2014/main" id="{38937915-56AD-6E65-A67C-FC9A9DFA3B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75" y="2090738"/>
            <a:ext cx="1085850" cy="3365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b="1" noProof="1">
                <a:latin typeface="Arial" panose="020B0604020202020204" pitchFamily="34" charset="0"/>
              </a:rPr>
              <a:t>Moderator</a:t>
            </a:r>
          </a:p>
        </p:txBody>
      </p:sp>
      <p:sp>
        <p:nvSpPr>
          <p:cNvPr id="22577" name="Rectangle 49">
            <a:extLst>
              <a:ext uri="{FF2B5EF4-FFF2-40B4-BE49-F238E27FC236}">
                <a16:creationId xmlns:a16="http://schemas.microsoft.com/office/drawing/2014/main" id="{1415F084-3469-60A4-6308-223DC19BE4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201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633</Words>
  <Application>Microsoft Office PowerPoint</Application>
  <PresentationFormat>On-screen Show (4:3)</PresentationFormat>
  <Paragraphs>223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Times New Roman</vt:lpstr>
      <vt:lpstr>Arial</vt:lpstr>
      <vt:lpstr>Arial Narrow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Soren Lauesen</dc:creator>
  <cp:lastModifiedBy>Søren Lauesen</cp:lastModifiedBy>
  <cp:revision>11</cp:revision>
  <cp:lastPrinted>2002-02-22T02:18:06Z</cp:lastPrinted>
  <dcterms:created xsi:type="dcterms:W3CDTF">2002-02-19T10:53:20Z</dcterms:created>
  <dcterms:modified xsi:type="dcterms:W3CDTF">2023-01-25T18:30:53Z</dcterms:modified>
</cp:coreProperties>
</file>