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67" r:id="rId2"/>
    <p:sldId id="256" r:id="rId3"/>
    <p:sldId id="257" r:id="rId4"/>
    <p:sldId id="263" r:id="rId5"/>
    <p:sldId id="258" r:id="rId6"/>
    <p:sldId id="259" r:id="rId7"/>
    <p:sldId id="260" r:id="rId8"/>
    <p:sldId id="261" r:id="rId9"/>
    <p:sldId id="269" r:id="rId10"/>
    <p:sldId id="270" r:id="rId11"/>
    <p:sldId id="268" r:id="rId12"/>
    <p:sldId id="271" r:id="rId13"/>
    <p:sldId id="264" r:id="rId14"/>
    <p:sldId id="265" r:id="rId15"/>
    <p:sldId id="266" r:id="rId16"/>
    <p:sldId id="27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77" autoAdjust="0"/>
    <p:restoredTop sz="90929"/>
  </p:normalViewPr>
  <p:slideViewPr>
    <p:cSldViewPr showGuides="1">
      <p:cViewPr varScale="1">
        <p:scale>
          <a:sx n="80" d="100"/>
          <a:sy n="80" d="100"/>
        </p:scale>
        <p:origin x="1512" y="96"/>
      </p:cViewPr>
      <p:guideLst>
        <p:guide orient="horz" pos="3696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64CF48B-FF76-552A-033D-FA7574C667D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6DCD929-9006-8BD0-A4F6-DFFECA1E381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3410C8B2-ACA9-7357-FF1B-21A208FFE8DD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109883F0-3279-B634-EFB3-C1A429C21D6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59B54814-547C-A3AE-A4F4-B27160DE2A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439D259C-E7D1-10E4-3D35-938CA93AA3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6D37FA-6A13-4D20-875F-841D778A4E0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2BDB15B-E4A9-D34A-6295-635FD193B2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D70D23-23CD-48DF-BDE3-86E6B8DDE49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0317C0E6-0109-664F-3D02-F6DF0D3C6B0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AF063943-3E5E-ADBC-9E86-F874D3FC3B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96EA8FB-92A1-5E07-20A7-972A1FFEBC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44522-336E-4765-8C29-E192DBDD4A5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2965C3CC-B5C8-2701-0541-0DA43D8651E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295400" y="685800"/>
            <a:ext cx="4419600" cy="3314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94B3788-FFC6-3BAB-E0BC-3DB4DF38E6C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217985F-FAFD-E6AC-F506-91C463F06B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77D5E3-53C4-41D2-885E-D4E63FA52CD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1A069CE9-8D6D-99E9-231E-CBFDDD131B7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295400" y="685800"/>
            <a:ext cx="4419600" cy="3314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0792FD7-82F7-159B-8D0E-9690D0D14D1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DC3B1A-A6E3-B864-52D3-4086541179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3EEA4C-E91A-40F5-958B-DC74CDD3A16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F7F27BFF-0D20-9176-257E-1503245778C1}"/>
              </a:ext>
            </a:extLst>
          </p:cNvPr>
          <p:cNvSpPr>
            <a:spLocks noChangeArrowheads="1"/>
          </p:cNvSpPr>
          <p:nvPr>
            <p:ph type="sldImg"/>
          </p:nvPr>
        </p:nvSpPr>
        <p:spPr bwMode="auto">
          <a:xfrm>
            <a:off x="1295400" y="685800"/>
            <a:ext cx="4419600" cy="3314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329244F-D3E0-FECD-F0A4-F3B69E742D1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9CB5F1E-6286-3468-37BD-516BD85507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26577A-E2E0-475A-A734-481E77E9A952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A6DF6E4B-366A-A1F1-5DD0-62DE8F99FF3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18E144C1-C2E9-C994-6336-9B51DC1988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7B57C1D-2053-D0AC-D230-C8F7FF9294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C3C5F2-16D6-4CA2-BA28-81C2434115AE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5D659477-FE2E-5DBC-EEBF-A445AC3DFFA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0CD6B08B-B7A3-4A45-393E-D6C384A22A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9136C4A-59B6-4528-1C18-3C84B2A6E8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29997-F175-4F6D-A1FC-F0466B85E34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077BFB03-8802-083D-B72E-094D0FE7538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41ADBB1C-FBFB-9B22-7F17-A7859A7259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E3240C3-FAFF-E5B7-22F3-829A04739B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4A362-F5FB-46D2-861B-57B496F03A5B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9DFFB62D-38A6-603F-3908-89B305555B00}"/>
              </a:ext>
            </a:extLst>
          </p:cNvPr>
          <p:cNvSpPr>
            <a:spLocks noChangeArrowheads="1"/>
          </p:cNvSpPr>
          <p:nvPr>
            <p:ph type="sldImg"/>
          </p:nvPr>
        </p:nvSpPr>
        <p:spPr bwMode="auto">
          <a:xfrm>
            <a:off x="276225" y="757238"/>
            <a:ext cx="6307138" cy="4730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82E9DE3-8294-325E-A16D-555CB55BC77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5988" y="7315200"/>
            <a:ext cx="5026025" cy="1141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7EE66FB-585E-0D43-C6E4-704FC4A9CC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EE6F85-2373-4D14-9F1A-AF579FA7DFE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05A954F3-9B07-F747-EAEF-D41622D4AE4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E32716C8-5C60-9F5A-69E9-A12D1817BF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E88E3E4-21FB-1DC9-0C23-9C8B8C06D8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4DDA6-2587-40BA-AB3B-B7B1B1966CB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D3B182D6-26F3-4A3F-CFB3-389B7CD67EE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E2560C8-CF4E-3F98-D137-84169D8A0A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7090D55-BB9A-231C-C8C6-C15E2375B4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F2A0A1-35A9-4848-B745-1D1138A1284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0259DE2C-9999-32D3-9CD7-A1D65C7109F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8C994E5-390F-1906-CEC6-5C99BFD5B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FF2F8BD-AAA5-4FFA-B8D5-8A618D30D1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3E215-2C59-4F4B-9738-076DE79CAD4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755CEF3B-9201-7651-FE33-4AF6BA8BFD2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BD8A638-41E4-1AE7-B049-F6F8A8CA96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9C660AD-18F0-23ED-DCE0-688BAC7755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576546-9515-4D4A-8863-FBA632889061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E1134A08-5C6D-3242-C40E-0E254A0C4B9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69FFE09C-01D3-63B0-717A-9585351674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7407370-58A9-1288-CA29-B0339C6BD2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DE480B-74BD-40F3-AED8-154A558BD67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47E72416-D803-84A1-105A-8522E1EEBA5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84362880-E396-3395-C29E-18F344AB6B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1CEA2B8-8DAD-2CC6-C55A-E8BBAEFBEE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E8E859-05AE-4DDB-8CCE-9221A1DA4E7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D3874A0-7B2D-3FC5-6B33-57A0B653F20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2617D82F-52D6-18F2-1A14-5477A8CCD2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35733F9-9992-89F6-33C1-3FFAF60867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0C7FA6-4B74-491C-8D5B-845F2D8CA21E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759D002A-E712-B6D2-9A6A-63307871008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295400" y="685800"/>
            <a:ext cx="4419600" cy="3314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8F2028E-4F37-827E-4392-1B81B17B8C46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10252-FFEC-7B77-1EC7-CFAE8B0AB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2696C-207A-61CD-52B3-F72C2FA96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7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05DF5-A107-1D16-182D-078075F4F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AA08C-6140-3E43-A7FB-143E303B5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42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E7619D-BD29-A3A2-AC67-62C4C5E511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248AF2-9A06-26C9-E8C1-3C8EB1D9D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83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6D292-FF06-4C7E-9D9F-749875F6C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C21C5-2EC8-A0C7-2C74-FF64C24E4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73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4D3C9-673D-FAB8-2424-9CC4329E1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7F77C-210D-F752-2A06-6EA975CC6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55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C4ACB-7615-5EA1-CF31-6840DA11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555F3-E998-5C9D-F3BB-3DA5A0A20F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14BD91-668F-3998-7B62-70637903F7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53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3CC14-516B-4EAD-27D8-085069FB3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6B727-6CEB-9CAC-9BEF-EE71F6E53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C60C4-7B78-F627-9AAC-D9AE0453B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3F677-96B1-4A0A-2DA1-E64384BD5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E60145-C524-E9B9-2233-FF1D298A8F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38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2022F-BFA2-BD5B-507B-D9B61FA5E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89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68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E1ED4-A9C5-9BA8-320A-9619170A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F6C0E-CB4F-66BC-29F7-D29BD7FA6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02D59-9932-52FA-F05C-8672CAFC2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116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410E-8390-4190-3C36-E0898EC7F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6973F6-B625-9BEE-8520-241F7CA473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7D8D0A-51D9-66A6-7734-7F64C523C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232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BB282D2-6E19-17CC-76B5-0F78962BD1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BF64641-881E-7017-D59A-ED09EE7969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>
            <a:extLst>
              <a:ext uri="{FF2B5EF4-FFF2-40B4-BE49-F238E27FC236}">
                <a16:creationId xmlns:a16="http://schemas.microsoft.com/office/drawing/2014/main" id="{C1D9CC40-7285-AEAE-920B-03995945A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2. Data requirement styles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5DA273C-20BE-7CD9-9681-EAA46FAB0C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9288" y="2097088"/>
            <a:ext cx="5334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Line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62B608C-78C1-46B1-2819-B1EE9B0164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81138" y="1978025"/>
            <a:ext cx="800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47E22BC3-A1F2-C2FC-3B56-D41DB074DC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5450" y="2111375"/>
            <a:ext cx="952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1F74319A-697D-CECB-0520-D2935D7337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62475" y="1978025"/>
            <a:ext cx="9525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D26A258F-7CAF-89AD-A8EE-045D7A989E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8713" y="197802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D6567D36-ADD7-0C79-12FE-F35595A7ED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4925" y="2092325"/>
            <a:ext cx="711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</p:txBody>
      </p:sp>
      <p:sp>
        <p:nvSpPr>
          <p:cNvPr id="19464" name="Rectangle 8">
            <a:extLst>
              <a:ext uri="{FF2B5EF4-FFF2-40B4-BE49-F238E27FC236}">
                <a16:creationId xmlns:a16="http://schemas.microsoft.com/office/drawing/2014/main" id="{0E91B6B5-CEAD-8531-3583-8AFEF28805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920750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Contract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period</a:t>
            </a:r>
          </a:p>
        </p:txBody>
      </p:sp>
      <p:sp>
        <p:nvSpPr>
          <p:cNvPr id="19465" name="Rectangle 9">
            <a:extLst>
              <a:ext uri="{FF2B5EF4-FFF2-40B4-BE49-F238E27FC236}">
                <a16:creationId xmlns:a16="http://schemas.microsoft.com/office/drawing/2014/main" id="{5EBDD728-4B76-DD0B-51A5-0E0B70C5AD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62088" y="1035050"/>
            <a:ext cx="825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9466" name="Rectangle 10">
            <a:extLst>
              <a:ext uri="{FF2B5EF4-FFF2-40B4-BE49-F238E27FC236}">
                <a16:creationId xmlns:a16="http://schemas.microsoft.com/office/drawing/2014/main" id="{726F0A2C-29AE-5AB6-C342-28BFAD2B48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021013"/>
            <a:ext cx="6731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</p:txBody>
      </p:sp>
      <p:sp>
        <p:nvSpPr>
          <p:cNvPr id="19467" name="Rectangle 11">
            <a:extLst>
              <a:ext uri="{FF2B5EF4-FFF2-40B4-BE49-F238E27FC236}">
                <a16:creationId xmlns:a16="http://schemas.microsoft.com/office/drawing/2014/main" id="{AE34F41C-5C7B-53AA-6B15-DF41F99730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978275"/>
            <a:ext cx="673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hours</a:t>
            </a:r>
          </a:p>
        </p:txBody>
      </p:sp>
      <p:sp>
        <p:nvSpPr>
          <p:cNvPr id="19468" name="Rectangle 12">
            <a:extLst>
              <a:ext uri="{FF2B5EF4-FFF2-40B4-BE49-F238E27FC236}">
                <a16:creationId xmlns:a16="http://schemas.microsoft.com/office/drawing/2014/main" id="{C824183C-72AB-4FE9-791D-B59E57CE2F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6388" y="5078413"/>
            <a:ext cx="6096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Time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table</a:t>
            </a:r>
          </a:p>
        </p:txBody>
      </p:sp>
      <p:sp>
        <p:nvSpPr>
          <p:cNvPr id="19469" name="Rectangle 13">
            <a:extLst>
              <a:ext uri="{FF2B5EF4-FFF2-40B4-BE49-F238E27FC236}">
                <a16:creationId xmlns:a16="http://schemas.microsoft.com/office/drawing/2014/main" id="{56433C9C-9E62-4C4A-1B44-92B7A514E6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36900" y="5211763"/>
            <a:ext cx="5842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19470" name="Rectangle 14">
            <a:extLst>
              <a:ext uri="{FF2B5EF4-FFF2-40B4-BE49-F238E27FC236}">
                <a16:creationId xmlns:a16="http://schemas.microsoft.com/office/drawing/2014/main" id="{C3435F6F-A9CF-F65B-71E1-C911B43C65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5078413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</p:txBody>
      </p:sp>
      <p:sp>
        <p:nvSpPr>
          <p:cNvPr id="19471" name="Rectangle 15">
            <a:extLst>
              <a:ext uri="{FF2B5EF4-FFF2-40B4-BE49-F238E27FC236}">
                <a16:creationId xmlns:a16="http://schemas.microsoft.com/office/drawing/2014/main" id="{1766D9F3-44FB-3BED-EA2C-B409C1A703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2825" y="50784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type</a:t>
            </a:r>
          </a:p>
        </p:txBody>
      </p:sp>
      <p:sp>
        <p:nvSpPr>
          <p:cNvPr id="19472" name="Rectangle 16">
            <a:extLst>
              <a:ext uri="{FF2B5EF4-FFF2-40B4-BE49-F238E27FC236}">
                <a16:creationId xmlns:a16="http://schemas.microsoft.com/office/drawing/2014/main" id="{19CF0E8E-67C7-E203-747A-C8D977A605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40625" y="29067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9473" name="Rectangle 17">
            <a:extLst>
              <a:ext uri="{FF2B5EF4-FFF2-40B4-BE49-F238E27FC236}">
                <a16:creationId xmlns:a16="http://schemas.microsoft.com/office/drawing/2014/main" id="{2517BED9-7CCD-8905-6068-F63BE2A0B0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4111625"/>
            <a:ext cx="965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9474" name="Rectangle 18">
            <a:extLst>
              <a:ext uri="{FF2B5EF4-FFF2-40B4-BE49-F238E27FC236}">
                <a16:creationId xmlns:a16="http://schemas.microsoft.com/office/drawing/2014/main" id="{88A69061-5049-0703-7AF7-18254A905E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6125" y="3978275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9475" name="Rectangle 19">
            <a:extLst>
              <a:ext uri="{FF2B5EF4-FFF2-40B4-BE49-F238E27FC236}">
                <a16:creationId xmlns:a16="http://schemas.microsoft.com/office/drawing/2014/main" id="{61A26B3C-1876-D606-A107-1F261A1AA8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83125" y="291147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9476" name="Rectangle 20">
            <a:extLst>
              <a:ext uri="{FF2B5EF4-FFF2-40B4-BE49-F238E27FC236}">
                <a16:creationId xmlns:a16="http://schemas.microsoft.com/office/drawing/2014/main" id="{DFA0EA23-0252-B482-42E0-2DF90C8C9C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920750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9477" name="Rectangle 21">
            <a:extLst>
              <a:ext uri="{FF2B5EF4-FFF2-40B4-BE49-F238E27FC236}">
                <a16:creationId xmlns:a16="http://schemas.microsoft.com/office/drawing/2014/main" id="{EFA688C5-7EF0-3E0D-A44A-B41906B3BB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05525" y="1054100"/>
            <a:ext cx="9144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</p:txBody>
      </p:sp>
      <p:cxnSp>
        <p:nvCxnSpPr>
          <p:cNvPr id="19478" name="AutoShape 22">
            <a:extLst>
              <a:ext uri="{FF2B5EF4-FFF2-40B4-BE49-F238E27FC236}">
                <a16:creationId xmlns:a16="http://schemas.microsoft.com/office/drawing/2014/main" id="{B872C55F-99D1-4FED-F326-8D77003B17AE}"/>
              </a:ext>
            </a:extLst>
          </p:cNvPr>
          <p:cNvCxnSpPr>
            <a:cxnSpLocks noChangeAspect="1" noChangeShapeType="1"/>
            <a:stCxn id="19459" idx="3"/>
            <a:endCxn id="19460" idx="1"/>
          </p:cNvCxnSpPr>
          <p:nvPr/>
        </p:nvCxnSpPr>
        <p:spPr bwMode="auto">
          <a:xfrm flipV="1">
            <a:off x="2295525" y="2263775"/>
            <a:ext cx="6556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79" name="AutoShape 23">
            <a:extLst>
              <a:ext uri="{FF2B5EF4-FFF2-40B4-BE49-F238E27FC236}">
                <a16:creationId xmlns:a16="http://schemas.microsoft.com/office/drawing/2014/main" id="{7888AF4E-419F-AAC3-DF4B-1874961BA55C}"/>
              </a:ext>
            </a:extLst>
          </p:cNvPr>
          <p:cNvCxnSpPr>
            <a:cxnSpLocks noChangeAspect="1" noChangeShapeType="1"/>
            <a:stCxn id="19460" idx="3"/>
            <a:endCxn id="19461" idx="1"/>
          </p:cNvCxnSpPr>
          <p:nvPr/>
        </p:nvCxnSpPr>
        <p:spPr bwMode="auto">
          <a:xfrm>
            <a:off x="3932238" y="2263775"/>
            <a:ext cx="615950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0" name="AutoShape 24">
            <a:extLst>
              <a:ext uri="{FF2B5EF4-FFF2-40B4-BE49-F238E27FC236}">
                <a16:creationId xmlns:a16="http://schemas.microsoft.com/office/drawing/2014/main" id="{2B7E9E20-28C5-D1F1-2B27-C3860E2F71F1}"/>
              </a:ext>
            </a:extLst>
          </p:cNvPr>
          <p:cNvCxnSpPr>
            <a:cxnSpLocks noChangeAspect="1" noChangeShapeType="1"/>
            <a:stCxn id="19461" idx="3"/>
            <a:endCxn id="19462" idx="1"/>
          </p:cNvCxnSpPr>
          <p:nvPr/>
        </p:nvCxnSpPr>
        <p:spPr bwMode="auto">
          <a:xfrm>
            <a:off x="5529263" y="2266950"/>
            <a:ext cx="66516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1" name="AutoShape 25">
            <a:extLst>
              <a:ext uri="{FF2B5EF4-FFF2-40B4-BE49-F238E27FC236}">
                <a16:creationId xmlns:a16="http://schemas.microsoft.com/office/drawing/2014/main" id="{40A054B6-19C0-B1A2-0618-0F2148863EF8}"/>
              </a:ext>
            </a:extLst>
          </p:cNvPr>
          <p:cNvCxnSpPr>
            <a:cxnSpLocks noChangeAspect="1" noChangeShapeType="1"/>
            <a:stCxn id="19462" idx="3"/>
            <a:endCxn id="19463" idx="1"/>
          </p:cNvCxnSpPr>
          <p:nvPr/>
        </p:nvCxnSpPr>
        <p:spPr bwMode="auto">
          <a:xfrm flipV="1">
            <a:off x="6934200" y="2244725"/>
            <a:ext cx="706438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2" name="AutoShape 26">
            <a:extLst>
              <a:ext uri="{FF2B5EF4-FFF2-40B4-BE49-F238E27FC236}">
                <a16:creationId xmlns:a16="http://schemas.microsoft.com/office/drawing/2014/main" id="{88306630-5686-B501-9FFD-4E418DA76CFB}"/>
              </a:ext>
            </a:extLst>
          </p:cNvPr>
          <p:cNvCxnSpPr>
            <a:cxnSpLocks noChangeAspect="1" noChangeShapeType="1"/>
            <a:stCxn id="19470" idx="3"/>
            <a:endCxn id="19471" idx="1"/>
          </p:cNvCxnSpPr>
          <p:nvPr/>
        </p:nvCxnSpPr>
        <p:spPr bwMode="auto">
          <a:xfrm>
            <a:off x="5510213" y="5367338"/>
            <a:ext cx="568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3" name="AutoShape 27">
            <a:extLst>
              <a:ext uri="{FF2B5EF4-FFF2-40B4-BE49-F238E27FC236}">
                <a16:creationId xmlns:a16="http://schemas.microsoft.com/office/drawing/2014/main" id="{3EBF1D26-29B7-2B60-E334-45451A78C144}"/>
              </a:ext>
            </a:extLst>
          </p:cNvPr>
          <p:cNvCxnSpPr>
            <a:cxnSpLocks noChangeAspect="1" noChangeShapeType="1"/>
            <a:stCxn id="19469" idx="3"/>
            <a:endCxn id="19470" idx="1"/>
          </p:cNvCxnSpPr>
          <p:nvPr/>
        </p:nvCxnSpPr>
        <p:spPr bwMode="auto">
          <a:xfrm>
            <a:off x="3735388" y="5364163"/>
            <a:ext cx="831850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4" name="AutoShape 28">
            <a:extLst>
              <a:ext uri="{FF2B5EF4-FFF2-40B4-BE49-F238E27FC236}">
                <a16:creationId xmlns:a16="http://schemas.microsoft.com/office/drawing/2014/main" id="{88E3F078-30A4-2487-82CA-860AB3C3FADE}"/>
              </a:ext>
            </a:extLst>
          </p:cNvPr>
          <p:cNvCxnSpPr>
            <a:cxnSpLocks noChangeAspect="1" noChangeShapeType="1"/>
            <a:stCxn id="19468" idx="3"/>
            <a:endCxn id="19469" idx="1"/>
          </p:cNvCxnSpPr>
          <p:nvPr/>
        </p:nvCxnSpPr>
        <p:spPr bwMode="auto">
          <a:xfrm flipV="1">
            <a:off x="2200275" y="5364163"/>
            <a:ext cx="9223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5" name="AutoShape 29">
            <a:extLst>
              <a:ext uri="{FF2B5EF4-FFF2-40B4-BE49-F238E27FC236}">
                <a16:creationId xmlns:a16="http://schemas.microsoft.com/office/drawing/2014/main" id="{6AF63E7C-4803-AA45-D928-B15F95D8F8C2}"/>
              </a:ext>
            </a:extLst>
          </p:cNvPr>
          <p:cNvCxnSpPr>
            <a:cxnSpLocks noChangeAspect="1" noChangeShapeType="1"/>
            <a:stCxn id="19474" idx="3"/>
            <a:endCxn id="19473" idx="1"/>
          </p:cNvCxnSpPr>
          <p:nvPr/>
        </p:nvCxnSpPr>
        <p:spPr bwMode="auto">
          <a:xfrm flipV="1">
            <a:off x="5535613" y="4264025"/>
            <a:ext cx="1978025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6" name="AutoShape 30">
            <a:extLst>
              <a:ext uri="{FF2B5EF4-FFF2-40B4-BE49-F238E27FC236}">
                <a16:creationId xmlns:a16="http://schemas.microsoft.com/office/drawing/2014/main" id="{54596B88-BFC0-2F0C-3EF9-4993B0F89E4C}"/>
              </a:ext>
            </a:extLst>
          </p:cNvPr>
          <p:cNvCxnSpPr>
            <a:cxnSpLocks noChangeAspect="1" noChangeShapeType="1"/>
            <a:stCxn id="19465" idx="2"/>
            <a:endCxn id="19459" idx="0"/>
          </p:cNvCxnSpPr>
          <p:nvPr/>
        </p:nvCxnSpPr>
        <p:spPr bwMode="auto">
          <a:xfrm>
            <a:off x="1874838" y="1352550"/>
            <a:ext cx="6350" cy="6111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7" name="AutoShape 31">
            <a:extLst>
              <a:ext uri="{FF2B5EF4-FFF2-40B4-BE49-F238E27FC236}">
                <a16:creationId xmlns:a16="http://schemas.microsoft.com/office/drawing/2014/main" id="{B9BD27CE-BFC1-A9A0-F149-3232819FF807}"/>
              </a:ext>
            </a:extLst>
          </p:cNvPr>
          <p:cNvCxnSpPr>
            <a:cxnSpLocks noChangeAspect="1" noChangeShapeType="1"/>
            <a:stCxn id="19459" idx="2"/>
            <a:endCxn id="19466" idx="0"/>
          </p:cNvCxnSpPr>
          <p:nvPr/>
        </p:nvCxnSpPr>
        <p:spPr bwMode="auto">
          <a:xfrm>
            <a:off x="1881188" y="2570163"/>
            <a:ext cx="0" cy="4365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8" name="AutoShape 32">
            <a:extLst>
              <a:ext uri="{FF2B5EF4-FFF2-40B4-BE49-F238E27FC236}">
                <a16:creationId xmlns:a16="http://schemas.microsoft.com/office/drawing/2014/main" id="{168B9346-9EC5-39FE-79A8-2BAB1903A674}"/>
              </a:ext>
            </a:extLst>
          </p:cNvPr>
          <p:cNvCxnSpPr>
            <a:cxnSpLocks noChangeAspect="1" noChangeShapeType="1"/>
            <a:stCxn id="19466" idx="2"/>
            <a:endCxn id="19467" idx="0"/>
          </p:cNvCxnSpPr>
          <p:nvPr/>
        </p:nvCxnSpPr>
        <p:spPr bwMode="auto">
          <a:xfrm>
            <a:off x="1881188" y="3338513"/>
            <a:ext cx="0" cy="625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89" name="AutoShape 33">
            <a:extLst>
              <a:ext uri="{FF2B5EF4-FFF2-40B4-BE49-F238E27FC236}">
                <a16:creationId xmlns:a16="http://schemas.microsoft.com/office/drawing/2014/main" id="{6CDF1121-0367-652A-6F02-4FAFA803FAD4}"/>
              </a:ext>
            </a:extLst>
          </p:cNvPr>
          <p:cNvCxnSpPr>
            <a:cxnSpLocks noChangeAspect="1" noChangeShapeType="1"/>
            <a:stCxn id="19467" idx="2"/>
            <a:endCxn id="19468" idx="0"/>
          </p:cNvCxnSpPr>
          <p:nvPr/>
        </p:nvCxnSpPr>
        <p:spPr bwMode="auto">
          <a:xfrm>
            <a:off x="1881188" y="4570413"/>
            <a:ext cx="0" cy="4937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0" name="AutoShape 34">
            <a:extLst>
              <a:ext uri="{FF2B5EF4-FFF2-40B4-BE49-F238E27FC236}">
                <a16:creationId xmlns:a16="http://schemas.microsoft.com/office/drawing/2014/main" id="{75FF8453-9440-E17A-6730-3B2BAEE23CF4}"/>
              </a:ext>
            </a:extLst>
          </p:cNvPr>
          <p:cNvCxnSpPr>
            <a:cxnSpLocks noChangeAspect="1" noChangeShapeType="1"/>
            <a:stCxn id="19476" idx="3"/>
            <a:endCxn id="19477" idx="1"/>
          </p:cNvCxnSpPr>
          <p:nvPr/>
        </p:nvCxnSpPr>
        <p:spPr bwMode="auto">
          <a:xfrm flipV="1">
            <a:off x="5510213" y="1206500"/>
            <a:ext cx="581025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1" name="AutoShape 35">
            <a:extLst>
              <a:ext uri="{FF2B5EF4-FFF2-40B4-BE49-F238E27FC236}">
                <a16:creationId xmlns:a16="http://schemas.microsoft.com/office/drawing/2014/main" id="{AB7E4FE7-4BE8-8744-25CF-CAB0D84F1254}"/>
              </a:ext>
            </a:extLst>
          </p:cNvPr>
          <p:cNvCxnSpPr>
            <a:cxnSpLocks noChangeAspect="1" noChangeShapeType="1"/>
            <a:stCxn id="19472" idx="0"/>
            <a:endCxn id="19463" idx="2"/>
          </p:cNvCxnSpPr>
          <p:nvPr/>
        </p:nvCxnSpPr>
        <p:spPr bwMode="auto">
          <a:xfrm flipV="1">
            <a:off x="8010525" y="2409825"/>
            <a:ext cx="0" cy="482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2" name="AutoShape 36">
            <a:extLst>
              <a:ext uri="{FF2B5EF4-FFF2-40B4-BE49-F238E27FC236}">
                <a16:creationId xmlns:a16="http://schemas.microsoft.com/office/drawing/2014/main" id="{7B8478E8-ACC3-C467-96E2-CD6AA10EAEE6}"/>
              </a:ext>
            </a:extLst>
          </p:cNvPr>
          <p:cNvCxnSpPr>
            <a:cxnSpLocks noChangeAspect="1" noChangeShapeType="1"/>
            <a:stCxn id="19473" idx="0"/>
            <a:endCxn id="19472" idx="2"/>
          </p:cNvCxnSpPr>
          <p:nvPr/>
        </p:nvCxnSpPr>
        <p:spPr bwMode="auto">
          <a:xfrm flipV="1">
            <a:off x="8010525" y="3498850"/>
            <a:ext cx="0" cy="5984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3" name="AutoShape 37">
            <a:extLst>
              <a:ext uri="{FF2B5EF4-FFF2-40B4-BE49-F238E27FC236}">
                <a16:creationId xmlns:a16="http://schemas.microsoft.com/office/drawing/2014/main" id="{12D41AE9-E68C-98AF-0693-40C0934B6F0B}"/>
              </a:ext>
            </a:extLst>
          </p:cNvPr>
          <p:cNvCxnSpPr>
            <a:cxnSpLocks noChangeAspect="1" noChangeShapeType="1"/>
            <a:stCxn id="19471" idx="0"/>
            <a:endCxn id="19462" idx="2"/>
          </p:cNvCxnSpPr>
          <p:nvPr/>
        </p:nvCxnSpPr>
        <p:spPr bwMode="auto">
          <a:xfrm flipV="1">
            <a:off x="6562725" y="2570163"/>
            <a:ext cx="1588" cy="24939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4" name="AutoShape 38">
            <a:extLst>
              <a:ext uri="{FF2B5EF4-FFF2-40B4-BE49-F238E27FC236}">
                <a16:creationId xmlns:a16="http://schemas.microsoft.com/office/drawing/2014/main" id="{3A3A000E-7C04-68AB-DB0E-1880EE69A3F1}"/>
              </a:ext>
            </a:extLst>
          </p:cNvPr>
          <p:cNvCxnSpPr>
            <a:cxnSpLocks noChangeAspect="1" noChangeShapeType="1"/>
            <a:stCxn id="19469" idx="0"/>
            <a:endCxn id="19460" idx="2"/>
          </p:cNvCxnSpPr>
          <p:nvPr/>
        </p:nvCxnSpPr>
        <p:spPr bwMode="auto">
          <a:xfrm flipV="1">
            <a:off x="3429000" y="2428875"/>
            <a:ext cx="12700" cy="2768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95" name="AutoShape 39">
            <a:extLst>
              <a:ext uri="{FF2B5EF4-FFF2-40B4-BE49-F238E27FC236}">
                <a16:creationId xmlns:a16="http://schemas.microsoft.com/office/drawing/2014/main" id="{18D9DF53-448A-73E1-3E47-2D67FBE502ED}"/>
              </a:ext>
            </a:extLst>
          </p:cNvPr>
          <p:cNvCxnSpPr>
            <a:cxnSpLocks noChangeAspect="1" noChangeShapeType="1"/>
            <a:stCxn id="19463" idx="0"/>
            <a:endCxn id="19464" idx="2"/>
          </p:cNvCxnSpPr>
          <p:nvPr/>
        </p:nvCxnSpPr>
        <p:spPr bwMode="auto">
          <a:xfrm flipV="1">
            <a:off x="8010525" y="1512888"/>
            <a:ext cx="0" cy="565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96" name="Freeform 40">
            <a:extLst>
              <a:ext uri="{FF2B5EF4-FFF2-40B4-BE49-F238E27FC236}">
                <a16:creationId xmlns:a16="http://schemas.microsoft.com/office/drawing/2014/main" id="{6F7DBB7C-85AF-2C63-9DED-BD716EFD52D3}"/>
              </a:ext>
            </a:extLst>
          </p:cNvPr>
          <p:cNvSpPr>
            <a:spLocks noChangeAspect="1"/>
          </p:cNvSpPr>
          <p:nvPr/>
        </p:nvSpPr>
        <p:spPr bwMode="auto">
          <a:xfrm>
            <a:off x="898525" y="1214438"/>
            <a:ext cx="577850" cy="890587"/>
          </a:xfrm>
          <a:custGeom>
            <a:avLst/>
            <a:gdLst>
              <a:gd name="T0" fmla="*/ 0 w 364"/>
              <a:gd name="T1" fmla="*/ 561 h 561"/>
              <a:gd name="T2" fmla="*/ 364 w 364"/>
              <a:gd name="T3" fmla="*/ 9 h 56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4" h="561">
                <a:moveTo>
                  <a:pt x="0" y="561"/>
                </a:moveTo>
                <a:cubicBezTo>
                  <a:pt x="4" y="7"/>
                  <a:pt x="63" y="0"/>
                  <a:pt x="364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497" name="Freeform 41">
            <a:extLst>
              <a:ext uri="{FF2B5EF4-FFF2-40B4-BE49-F238E27FC236}">
                <a16:creationId xmlns:a16="http://schemas.microsoft.com/office/drawing/2014/main" id="{31DB2D99-41B7-E880-5054-FEC109D19369}"/>
              </a:ext>
            </a:extLst>
          </p:cNvPr>
          <p:cNvSpPr>
            <a:spLocks noChangeAspect="1"/>
          </p:cNvSpPr>
          <p:nvPr/>
        </p:nvSpPr>
        <p:spPr bwMode="auto">
          <a:xfrm>
            <a:off x="914400" y="2400300"/>
            <a:ext cx="638175" cy="815975"/>
          </a:xfrm>
          <a:custGeom>
            <a:avLst/>
            <a:gdLst>
              <a:gd name="T0" fmla="*/ 0 w 402"/>
              <a:gd name="T1" fmla="*/ 0 h 514"/>
              <a:gd name="T2" fmla="*/ 402 w 402"/>
              <a:gd name="T3" fmla="*/ 510 h 5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2" h="514">
                <a:moveTo>
                  <a:pt x="0" y="0"/>
                </a:moveTo>
                <a:cubicBezTo>
                  <a:pt x="0" y="387"/>
                  <a:pt x="105" y="514"/>
                  <a:pt x="402" y="51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498" name="Freeform 42">
            <a:extLst>
              <a:ext uri="{FF2B5EF4-FFF2-40B4-BE49-F238E27FC236}">
                <a16:creationId xmlns:a16="http://schemas.microsoft.com/office/drawing/2014/main" id="{37F91730-B575-E05E-309B-6068A9691F75}"/>
              </a:ext>
            </a:extLst>
          </p:cNvPr>
          <p:cNvSpPr>
            <a:spLocks noChangeAspect="1"/>
          </p:cNvSpPr>
          <p:nvPr/>
        </p:nvSpPr>
        <p:spPr bwMode="auto">
          <a:xfrm>
            <a:off x="3427413" y="1214438"/>
            <a:ext cx="1144587" cy="882650"/>
          </a:xfrm>
          <a:custGeom>
            <a:avLst/>
            <a:gdLst>
              <a:gd name="T0" fmla="*/ 0 w 721"/>
              <a:gd name="T1" fmla="*/ 556 h 556"/>
              <a:gd name="T2" fmla="*/ 721 w 721"/>
              <a:gd name="T3" fmla="*/ 9 h 5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1" h="556">
                <a:moveTo>
                  <a:pt x="0" y="556"/>
                </a:moveTo>
                <a:cubicBezTo>
                  <a:pt x="4" y="3"/>
                  <a:pt x="420" y="0"/>
                  <a:pt x="721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499" name="Freeform 43">
            <a:extLst>
              <a:ext uri="{FF2B5EF4-FFF2-40B4-BE49-F238E27FC236}">
                <a16:creationId xmlns:a16="http://schemas.microsoft.com/office/drawing/2014/main" id="{627626BA-4410-2CDF-E4B4-4D704568BB8C}"/>
              </a:ext>
            </a:extLst>
          </p:cNvPr>
          <p:cNvSpPr>
            <a:spLocks noChangeAspect="1"/>
          </p:cNvSpPr>
          <p:nvPr/>
        </p:nvSpPr>
        <p:spPr bwMode="auto">
          <a:xfrm>
            <a:off x="3790950" y="2409825"/>
            <a:ext cx="914400" cy="830263"/>
          </a:xfrm>
          <a:custGeom>
            <a:avLst/>
            <a:gdLst>
              <a:gd name="T0" fmla="*/ 0 w 576"/>
              <a:gd name="T1" fmla="*/ 0 h 523"/>
              <a:gd name="T2" fmla="*/ 576 w 576"/>
              <a:gd name="T3" fmla="*/ 519 h 5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523">
                <a:moveTo>
                  <a:pt x="0" y="0"/>
                </a:moveTo>
                <a:cubicBezTo>
                  <a:pt x="0" y="387"/>
                  <a:pt x="279" y="523"/>
                  <a:pt x="576" y="51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500" name="Freeform 44">
            <a:extLst>
              <a:ext uri="{FF2B5EF4-FFF2-40B4-BE49-F238E27FC236}">
                <a16:creationId xmlns:a16="http://schemas.microsoft.com/office/drawing/2014/main" id="{09F49CE4-69F6-CB98-4537-8297401AA919}"/>
              </a:ext>
            </a:extLst>
          </p:cNvPr>
          <p:cNvSpPr>
            <a:spLocks noChangeAspect="1"/>
          </p:cNvSpPr>
          <p:nvPr/>
        </p:nvSpPr>
        <p:spPr bwMode="auto">
          <a:xfrm>
            <a:off x="3629025" y="2419350"/>
            <a:ext cx="923925" cy="1890713"/>
          </a:xfrm>
          <a:custGeom>
            <a:avLst/>
            <a:gdLst>
              <a:gd name="T0" fmla="*/ 0 w 582"/>
              <a:gd name="T1" fmla="*/ 0 h 1191"/>
              <a:gd name="T2" fmla="*/ 582 w 582"/>
              <a:gd name="T3" fmla="*/ 1182 h 119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2" h="1191">
                <a:moveTo>
                  <a:pt x="0" y="0"/>
                </a:moveTo>
                <a:cubicBezTo>
                  <a:pt x="9" y="657"/>
                  <a:pt x="186" y="1191"/>
                  <a:pt x="582" y="11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501" name="Freeform 45">
            <a:extLst>
              <a:ext uri="{FF2B5EF4-FFF2-40B4-BE49-F238E27FC236}">
                <a16:creationId xmlns:a16="http://schemas.microsoft.com/office/drawing/2014/main" id="{A86A9871-EFC2-8DE6-B5BE-874C0CDB94D7}"/>
              </a:ext>
            </a:extLst>
          </p:cNvPr>
          <p:cNvSpPr>
            <a:spLocks noChangeAspect="1"/>
          </p:cNvSpPr>
          <p:nvPr/>
        </p:nvSpPr>
        <p:spPr bwMode="auto">
          <a:xfrm>
            <a:off x="5381625" y="2400300"/>
            <a:ext cx="2371725" cy="847725"/>
          </a:xfrm>
          <a:custGeom>
            <a:avLst/>
            <a:gdLst>
              <a:gd name="T0" fmla="*/ 1494 w 1494"/>
              <a:gd name="T1" fmla="*/ 0 h 534"/>
              <a:gd name="T2" fmla="*/ 0 w 1494"/>
              <a:gd name="T3" fmla="*/ 534 h 53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4" h="534">
                <a:moveTo>
                  <a:pt x="1494" y="0"/>
                </a:moveTo>
                <a:cubicBezTo>
                  <a:pt x="1094" y="432"/>
                  <a:pt x="769" y="525"/>
                  <a:pt x="0" y="53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502" name="Freeform 46">
            <a:extLst>
              <a:ext uri="{FF2B5EF4-FFF2-40B4-BE49-F238E27FC236}">
                <a16:creationId xmlns:a16="http://schemas.microsoft.com/office/drawing/2014/main" id="{756927D5-7046-617C-67EE-568116B2F057}"/>
              </a:ext>
            </a:extLst>
          </p:cNvPr>
          <p:cNvSpPr>
            <a:spLocks noChangeAspect="1"/>
          </p:cNvSpPr>
          <p:nvPr/>
        </p:nvSpPr>
        <p:spPr bwMode="auto">
          <a:xfrm>
            <a:off x="6867525" y="1343025"/>
            <a:ext cx="819150" cy="754063"/>
          </a:xfrm>
          <a:custGeom>
            <a:avLst/>
            <a:gdLst>
              <a:gd name="T0" fmla="*/ 0 w 516"/>
              <a:gd name="T1" fmla="*/ 0 h 475"/>
              <a:gd name="T2" fmla="*/ 516 w 516"/>
              <a:gd name="T3" fmla="*/ 475 h 4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6" h="475">
                <a:moveTo>
                  <a:pt x="0" y="0"/>
                </a:moveTo>
                <a:lnTo>
                  <a:pt x="516" y="475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503" name="Freeform 47">
            <a:extLst>
              <a:ext uri="{FF2B5EF4-FFF2-40B4-BE49-F238E27FC236}">
                <a16:creationId xmlns:a16="http://schemas.microsoft.com/office/drawing/2014/main" id="{86C9B8EB-4718-7A5D-74B8-3EEEC300BB45}"/>
              </a:ext>
            </a:extLst>
          </p:cNvPr>
          <p:cNvSpPr>
            <a:spLocks noChangeAspect="1"/>
          </p:cNvSpPr>
          <p:nvPr/>
        </p:nvSpPr>
        <p:spPr bwMode="auto">
          <a:xfrm>
            <a:off x="6915150" y="1495425"/>
            <a:ext cx="685800" cy="495300"/>
          </a:xfrm>
          <a:custGeom>
            <a:avLst/>
            <a:gdLst>
              <a:gd name="T0" fmla="*/ 432 w 432"/>
              <a:gd name="T1" fmla="*/ 0 h 312"/>
              <a:gd name="T2" fmla="*/ 0 w 432"/>
              <a:gd name="T3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32" h="312">
                <a:moveTo>
                  <a:pt x="432" y="0"/>
                </a:moveTo>
                <a:lnTo>
                  <a:pt x="0" y="312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9504" name="Text Box 48">
            <a:extLst>
              <a:ext uri="{FF2B5EF4-FFF2-40B4-BE49-F238E27FC236}">
                <a16:creationId xmlns:a16="http://schemas.microsoft.com/office/drawing/2014/main" id="{298F2B52-9604-2DBC-A346-801452561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803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05" name="Text Box 49">
            <a:extLst>
              <a:ext uri="{FF2B5EF4-FFF2-40B4-BE49-F238E27FC236}">
                <a16:creationId xmlns:a16="http://schemas.microsoft.com/office/drawing/2014/main" id="{49DE8927-C976-1CD8-4376-C9C9893BC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914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06" name="Text Box 50">
            <a:extLst>
              <a:ext uri="{FF2B5EF4-FFF2-40B4-BE49-F238E27FC236}">
                <a16:creationId xmlns:a16="http://schemas.microsoft.com/office/drawing/2014/main" id="{DADDCE76-2597-780B-3335-EB845EEF0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67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07" name="Text Box 51">
            <a:extLst>
              <a:ext uri="{FF2B5EF4-FFF2-40B4-BE49-F238E27FC236}">
                <a16:creationId xmlns:a16="http://schemas.microsoft.com/office/drawing/2014/main" id="{1127AC46-1405-B000-AE4F-A7217AE14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295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08" name="Text Box 52">
            <a:extLst>
              <a:ext uri="{FF2B5EF4-FFF2-40B4-BE49-F238E27FC236}">
                <a16:creationId xmlns:a16="http://schemas.microsoft.com/office/drawing/2014/main" id="{D1E01293-739E-E838-647B-34729DB75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9812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09" name="Text Box 53">
            <a:extLst>
              <a:ext uri="{FF2B5EF4-FFF2-40B4-BE49-F238E27FC236}">
                <a16:creationId xmlns:a16="http://schemas.microsoft.com/office/drawing/2014/main" id="{F6C6C981-3973-6A10-5655-E0B94DA6C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8700" y="22225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9510" name="Text Box 54">
            <a:extLst>
              <a:ext uri="{FF2B5EF4-FFF2-40B4-BE49-F238E27FC236}">
                <a16:creationId xmlns:a16="http://schemas.microsoft.com/office/drawing/2014/main" id="{FC793D4A-05D6-0682-4F68-FA0339D3D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5019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1" name="Text Box 55">
            <a:extLst>
              <a:ext uri="{FF2B5EF4-FFF2-40B4-BE49-F238E27FC236}">
                <a16:creationId xmlns:a16="http://schemas.microsoft.com/office/drawing/2014/main" id="{A66B6C4A-8F69-34DB-68CF-E5C8B6F28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743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12" name="Text Box 56">
            <a:extLst>
              <a:ext uri="{FF2B5EF4-FFF2-40B4-BE49-F238E27FC236}">
                <a16:creationId xmlns:a16="http://schemas.microsoft.com/office/drawing/2014/main" id="{48434211-ABF6-6549-D20A-146A16385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3749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13" name="Text Box 57">
            <a:extLst>
              <a:ext uri="{FF2B5EF4-FFF2-40B4-BE49-F238E27FC236}">
                <a16:creationId xmlns:a16="http://schemas.microsoft.com/office/drawing/2014/main" id="{E599813E-0EB0-72A2-1489-7C77DBA47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31496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4" name="Text Box 58">
            <a:extLst>
              <a:ext uri="{FF2B5EF4-FFF2-40B4-BE49-F238E27FC236}">
                <a16:creationId xmlns:a16="http://schemas.microsoft.com/office/drawing/2014/main" id="{4641EDD9-4535-C9F7-3629-BF589B415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588" y="3289300"/>
            <a:ext cx="42386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1:1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5" name="Text Box 59">
            <a:extLst>
              <a:ext uri="{FF2B5EF4-FFF2-40B4-BE49-F238E27FC236}">
                <a16:creationId xmlns:a16="http://schemas.microsoft.com/office/drawing/2014/main" id="{62952E39-4B36-A58A-8443-C35B4B308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3683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6" name="Text Box 60">
            <a:extLst>
              <a:ext uri="{FF2B5EF4-FFF2-40B4-BE49-F238E27FC236}">
                <a16:creationId xmlns:a16="http://schemas.microsoft.com/office/drawing/2014/main" id="{53DBDA12-0477-52CE-3C0E-976B031D4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4958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7" name="Text Box 61">
            <a:extLst>
              <a:ext uri="{FF2B5EF4-FFF2-40B4-BE49-F238E27FC236}">
                <a16:creationId xmlns:a16="http://schemas.microsoft.com/office/drawing/2014/main" id="{F2B4EA2B-9FC2-02C2-AC55-D0087D098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800600"/>
            <a:ext cx="4238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1:1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8" name="Text Box 62">
            <a:extLst>
              <a:ext uri="{FF2B5EF4-FFF2-40B4-BE49-F238E27FC236}">
                <a16:creationId xmlns:a16="http://schemas.microsoft.com/office/drawing/2014/main" id="{0CD3F3E9-4418-C93A-3548-EA6E385EE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5334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19" name="Text Box 63">
            <a:extLst>
              <a:ext uri="{FF2B5EF4-FFF2-40B4-BE49-F238E27FC236}">
                <a16:creationId xmlns:a16="http://schemas.microsoft.com/office/drawing/2014/main" id="{6BCCE167-E6E4-6091-1F59-9E4D8A34C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50800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9520" name="Text Box 64">
            <a:extLst>
              <a:ext uri="{FF2B5EF4-FFF2-40B4-BE49-F238E27FC236}">
                <a16:creationId xmlns:a16="http://schemas.microsoft.com/office/drawing/2014/main" id="{DC02C610-4605-8A3A-933A-A95939BDF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8768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21" name="Text Box 65">
            <a:extLst>
              <a:ext uri="{FF2B5EF4-FFF2-40B4-BE49-F238E27FC236}">
                <a16:creationId xmlns:a16="http://schemas.microsoft.com/office/drawing/2014/main" id="{73839742-4ECF-846F-5C4F-D1B0B9F9B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650" y="1206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22" name="Text Box 66">
            <a:extLst>
              <a:ext uri="{FF2B5EF4-FFF2-40B4-BE49-F238E27FC236}">
                <a16:creationId xmlns:a16="http://schemas.microsoft.com/office/drawing/2014/main" id="{0F26C582-C66C-8D00-87D9-5EB62A89C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3876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23" name="Text Box 67">
            <a:extLst>
              <a:ext uri="{FF2B5EF4-FFF2-40B4-BE49-F238E27FC236}">
                <a16:creationId xmlns:a16="http://schemas.microsoft.com/office/drawing/2014/main" id="{7F98F070-4405-2A11-EFDE-1C82474F7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0" y="1803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24" name="Text Box 68">
            <a:extLst>
              <a:ext uri="{FF2B5EF4-FFF2-40B4-BE49-F238E27FC236}">
                <a16:creationId xmlns:a16="http://schemas.microsoft.com/office/drawing/2014/main" id="{DD87D56A-9137-5665-3E7D-18CBDA4EF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1600" y="2235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25" name="Text Box 69">
            <a:extLst>
              <a:ext uri="{FF2B5EF4-FFF2-40B4-BE49-F238E27FC236}">
                <a16:creationId xmlns:a16="http://schemas.microsoft.com/office/drawing/2014/main" id="{488E42FE-71FA-D9C3-C878-972413ADB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300" y="1968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26" name="Text Box 70">
            <a:extLst>
              <a:ext uri="{FF2B5EF4-FFF2-40B4-BE49-F238E27FC236}">
                <a16:creationId xmlns:a16="http://schemas.microsoft.com/office/drawing/2014/main" id="{F71329F0-67FE-F3D9-230A-91583A3C1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25908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27" name="Text Box 71">
            <a:extLst>
              <a:ext uri="{FF2B5EF4-FFF2-40B4-BE49-F238E27FC236}">
                <a16:creationId xmlns:a16="http://schemas.microsoft.com/office/drawing/2014/main" id="{68B5AEA4-4B8E-044B-E2F9-D2D44E13D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0" y="30480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28" name="Text Box 72">
            <a:extLst>
              <a:ext uri="{FF2B5EF4-FFF2-40B4-BE49-F238E27FC236}">
                <a16:creationId xmlns:a16="http://schemas.microsoft.com/office/drawing/2014/main" id="{811F5D50-8DB4-F723-0417-8E5203415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600" y="2921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29" name="Text Box 73">
            <a:extLst>
              <a:ext uri="{FF2B5EF4-FFF2-40B4-BE49-F238E27FC236}">
                <a16:creationId xmlns:a16="http://schemas.microsoft.com/office/drawing/2014/main" id="{8E606AFF-369C-7F29-5ED3-149D574CE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2900" y="38862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30" name="Text Box 74">
            <a:extLst>
              <a:ext uri="{FF2B5EF4-FFF2-40B4-BE49-F238E27FC236}">
                <a16:creationId xmlns:a16="http://schemas.microsoft.com/office/drawing/2014/main" id="{B3B3802E-9C65-0FB5-7721-9C9096EE1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50673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31" name="Text Box 75">
            <a:extLst>
              <a:ext uri="{FF2B5EF4-FFF2-40B4-BE49-F238E27FC236}">
                <a16:creationId xmlns:a16="http://schemas.microsoft.com/office/drawing/2014/main" id="{A843197E-8FEE-5F20-9DDA-BED4610FC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3213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32" name="Text Box 76">
            <a:extLst>
              <a:ext uri="{FF2B5EF4-FFF2-40B4-BE49-F238E27FC236}">
                <a16:creationId xmlns:a16="http://schemas.microsoft.com/office/drawing/2014/main" id="{6AF73663-E676-C45E-E8AD-5C32A8CC1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5105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33" name="Text Box 77">
            <a:extLst>
              <a:ext uri="{FF2B5EF4-FFF2-40B4-BE49-F238E27FC236}">
                <a16:creationId xmlns:a16="http://schemas.microsoft.com/office/drawing/2014/main" id="{DBF698F3-C4BD-D983-BEC3-A984FA2C1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500" y="5334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34" name="Text Box 78">
            <a:extLst>
              <a:ext uri="{FF2B5EF4-FFF2-40B4-BE49-F238E27FC236}">
                <a16:creationId xmlns:a16="http://schemas.microsoft.com/office/drawing/2014/main" id="{50DD94A2-1857-84C6-51DA-39823FC14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8600" y="4775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9535" name="Text Box 79">
            <a:extLst>
              <a:ext uri="{FF2B5EF4-FFF2-40B4-BE49-F238E27FC236}">
                <a16:creationId xmlns:a16="http://schemas.microsoft.com/office/drawing/2014/main" id="{57B08E0E-4139-1504-9A3E-2C0D550D9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5273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36" name="Text Box 80">
            <a:extLst>
              <a:ext uri="{FF2B5EF4-FFF2-40B4-BE49-F238E27FC236}">
                <a16:creationId xmlns:a16="http://schemas.microsoft.com/office/drawing/2014/main" id="{CB523D63-85B3-5237-FCB5-65DF891B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100" y="4216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37" name="Text Box 81">
            <a:extLst>
              <a:ext uri="{FF2B5EF4-FFF2-40B4-BE49-F238E27FC236}">
                <a16:creationId xmlns:a16="http://schemas.microsoft.com/office/drawing/2014/main" id="{7D6AB0B0-33FD-46AA-8883-7F3972611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0" y="421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38" name="Text Box 82">
            <a:extLst>
              <a:ext uri="{FF2B5EF4-FFF2-40B4-BE49-F238E27FC236}">
                <a16:creationId xmlns:a16="http://schemas.microsoft.com/office/drawing/2014/main" id="{33D1C0B4-9958-409D-2D8F-59028D58E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37846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39" name="Text Box 83">
            <a:extLst>
              <a:ext uri="{FF2B5EF4-FFF2-40B4-BE49-F238E27FC236}">
                <a16:creationId xmlns:a16="http://schemas.microsoft.com/office/drawing/2014/main" id="{92EC14CC-3D5B-087C-D355-3541DD020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2362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40" name="Text Box 84">
            <a:extLst>
              <a:ext uri="{FF2B5EF4-FFF2-40B4-BE49-F238E27FC236}">
                <a16:creationId xmlns:a16="http://schemas.microsoft.com/office/drawing/2014/main" id="{D83201CE-1BA2-0F29-CEB2-6732E645C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6400" y="17907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9541" name="Text Box 85">
            <a:extLst>
              <a:ext uri="{FF2B5EF4-FFF2-40B4-BE49-F238E27FC236}">
                <a16:creationId xmlns:a16="http://schemas.microsoft.com/office/drawing/2014/main" id="{34F51CE1-72D0-7C52-C38C-7958140EE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3100" y="914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42" name="Text Box 86">
            <a:extLst>
              <a:ext uri="{FF2B5EF4-FFF2-40B4-BE49-F238E27FC236}">
                <a16:creationId xmlns:a16="http://schemas.microsoft.com/office/drawing/2014/main" id="{C964D938-848B-9FAF-427C-BED9142A5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0" y="130175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43" name="Text Box 87">
            <a:extLst>
              <a:ext uri="{FF2B5EF4-FFF2-40B4-BE49-F238E27FC236}">
                <a16:creationId xmlns:a16="http://schemas.microsoft.com/office/drawing/2014/main" id="{891DD3A1-4A19-721A-3299-2E84A1D1E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1971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44" name="Text Box 88">
            <a:extLst>
              <a:ext uri="{FF2B5EF4-FFF2-40B4-BE49-F238E27FC236}">
                <a16:creationId xmlns:a16="http://schemas.microsoft.com/office/drawing/2014/main" id="{577373B9-236E-0065-C9F1-B87BC0EB0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6900" y="25908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9545" name="Text Box 89">
            <a:extLst>
              <a:ext uri="{FF2B5EF4-FFF2-40B4-BE49-F238E27FC236}">
                <a16:creationId xmlns:a16="http://schemas.microsoft.com/office/drawing/2014/main" id="{DA579369-02E2-82F2-3568-2BCA37C44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2200" y="15240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9546" name="Text Box 90">
            <a:extLst>
              <a:ext uri="{FF2B5EF4-FFF2-40B4-BE49-F238E27FC236}">
                <a16:creationId xmlns:a16="http://schemas.microsoft.com/office/drawing/2014/main" id="{1821C741-54F6-A5D5-CED1-03DEEF93C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9100" y="1143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47" name="Text Box 91">
            <a:extLst>
              <a:ext uri="{FF2B5EF4-FFF2-40B4-BE49-F238E27FC236}">
                <a16:creationId xmlns:a16="http://schemas.microsoft.com/office/drawing/2014/main" id="{473CEC61-6A5B-1260-3B2E-62E170B31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14351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48" name="Text Box 92">
            <a:extLst>
              <a:ext uri="{FF2B5EF4-FFF2-40B4-BE49-F238E27FC236}">
                <a16:creationId xmlns:a16="http://schemas.microsoft.com/office/drawing/2014/main" id="{05196A5E-F9D7-157E-E62F-4CDBBC270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167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49" name="Text Box 93">
            <a:extLst>
              <a:ext uri="{FF2B5EF4-FFF2-40B4-BE49-F238E27FC236}">
                <a16:creationId xmlns:a16="http://schemas.microsoft.com/office/drawing/2014/main" id="{8986CAFB-A751-8DA9-D966-0258753B5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8800" y="1968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50" name="Text Box 94">
            <a:extLst>
              <a:ext uri="{FF2B5EF4-FFF2-40B4-BE49-F238E27FC236}">
                <a16:creationId xmlns:a16="http://schemas.microsoft.com/office/drawing/2014/main" id="{70A2AD14-95EF-CB6C-E3E5-13BBAA403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0" y="17653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51" name="Text Box 95">
            <a:extLst>
              <a:ext uri="{FF2B5EF4-FFF2-40B4-BE49-F238E27FC236}">
                <a16:creationId xmlns:a16="http://schemas.microsoft.com/office/drawing/2014/main" id="{9368347D-4BC5-6AE6-E30C-983CCEE15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9591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52" name="Text Box 96">
            <a:extLst>
              <a:ext uri="{FF2B5EF4-FFF2-40B4-BE49-F238E27FC236}">
                <a16:creationId xmlns:a16="http://schemas.microsoft.com/office/drawing/2014/main" id="{ADAB6AA5-33DD-894B-212D-AC25C1011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26289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53" name="Text Box 97">
            <a:extLst>
              <a:ext uri="{FF2B5EF4-FFF2-40B4-BE49-F238E27FC236}">
                <a16:creationId xmlns:a16="http://schemas.microsoft.com/office/drawing/2014/main" id="{9C87016B-A16A-3448-BE1C-A81949EAE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3429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9556" name="Text Box 100">
            <a:extLst>
              <a:ext uri="{FF2B5EF4-FFF2-40B4-BE49-F238E27FC236}">
                <a16:creationId xmlns:a16="http://schemas.microsoft.com/office/drawing/2014/main" id="{68DE3E80-2976-85C2-A7B8-7E433CEDF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785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</a:t>
            </a:r>
            <a:r>
              <a:rPr lang="da-DK" altLang="en-US" b="1" u="sng">
                <a:latin typeface="Arial" panose="020B0604020202020204" pitchFamily="34" charset="0"/>
              </a:rPr>
              <a:t>2.2G)</a:t>
            </a:r>
            <a:r>
              <a:rPr lang="en-US" altLang="en-US" b="1" u="sng">
                <a:latin typeface="Arial" panose="020B0604020202020204" pitchFamily="34" charset="0"/>
              </a:rPr>
              <a:t>  </a:t>
            </a:r>
            <a:r>
              <a:rPr lang="da-DK" altLang="en-US" b="1" u="sng">
                <a:latin typeface="Arial" panose="020B0604020202020204" pitchFamily="34" charset="0"/>
              </a:rPr>
              <a:t>I</a:t>
            </a:r>
            <a:r>
              <a:rPr lang="en-US" altLang="en-US" b="1" u="sng">
                <a:latin typeface="Arial" panose="020B0604020202020204" pitchFamily="34" charset="0"/>
              </a:rPr>
              <a:t>n UML and </a:t>
            </a:r>
            <a:r>
              <a:rPr lang="da-DK" altLang="en-US" b="1" u="sng">
                <a:latin typeface="Arial" panose="020B0604020202020204" pitchFamily="34" charset="0"/>
              </a:rPr>
              <a:t>smooth connectors</a:t>
            </a:r>
            <a:endParaRPr lang="en-US" altLang="en-US" b="1" u="sng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FE7A39C-DD3E-8B3A-E7D2-B710E30C6C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9288" y="2097088"/>
            <a:ext cx="5334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Line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ABF87B72-1035-6FB6-78BF-04924EA56E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81138" y="1978025"/>
            <a:ext cx="800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17A941AC-831A-29AF-2508-FDA067E934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5450" y="2111375"/>
            <a:ext cx="952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2AC5289D-A8D6-231B-F5AB-229E9ACA2D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62475" y="1978025"/>
            <a:ext cx="9525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1D050C06-8CE4-1905-B81B-672758C42A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8713" y="197802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53DA3BBC-8420-1F11-24C5-C4E4A7059D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4925" y="2111375"/>
            <a:ext cx="711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</p:txBody>
      </p:sp>
      <p:sp>
        <p:nvSpPr>
          <p:cNvPr id="14344" name="Rectangle 8">
            <a:extLst>
              <a:ext uri="{FF2B5EF4-FFF2-40B4-BE49-F238E27FC236}">
                <a16:creationId xmlns:a16="http://schemas.microsoft.com/office/drawing/2014/main" id="{1994F19B-FFCC-1674-A301-A1F1AD0A01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920750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Contract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period</a:t>
            </a:r>
          </a:p>
        </p:txBody>
      </p:sp>
      <p:sp>
        <p:nvSpPr>
          <p:cNvPr id="14345" name="Rectangle 9">
            <a:extLst>
              <a:ext uri="{FF2B5EF4-FFF2-40B4-BE49-F238E27FC236}">
                <a16:creationId xmlns:a16="http://schemas.microsoft.com/office/drawing/2014/main" id="{911DC8EF-342E-98B6-E457-03DE133579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62088" y="1035050"/>
            <a:ext cx="825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4346" name="Rectangle 10">
            <a:extLst>
              <a:ext uri="{FF2B5EF4-FFF2-40B4-BE49-F238E27FC236}">
                <a16:creationId xmlns:a16="http://schemas.microsoft.com/office/drawing/2014/main" id="{726C7479-550A-A509-CB2A-3711EF8071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021013"/>
            <a:ext cx="6731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</p:txBody>
      </p:sp>
      <p:sp>
        <p:nvSpPr>
          <p:cNvPr id="14347" name="Rectangle 11">
            <a:extLst>
              <a:ext uri="{FF2B5EF4-FFF2-40B4-BE49-F238E27FC236}">
                <a16:creationId xmlns:a16="http://schemas.microsoft.com/office/drawing/2014/main" id="{5FE4C222-B5E2-5E76-79E8-0B7D70A17D1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978275"/>
            <a:ext cx="673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hours</a:t>
            </a:r>
          </a:p>
        </p:txBody>
      </p:sp>
      <p:sp>
        <p:nvSpPr>
          <p:cNvPr id="14348" name="Rectangle 12">
            <a:extLst>
              <a:ext uri="{FF2B5EF4-FFF2-40B4-BE49-F238E27FC236}">
                <a16:creationId xmlns:a16="http://schemas.microsoft.com/office/drawing/2014/main" id="{EB0B24CF-DA31-7D26-6449-F4ACE1BC75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6388" y="5078413"/>
            <a:ext cx="6096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Time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table</a:t>
            </a:r>
          </a:p>
        </p:txBody>
      </p:sp>
      <p:sp>
        <p:nvSpPr>
          <p:cNvPr id="14349" name="Rectangle 13">
            <a:extLst>
              <a:ext uri="{FF2B5EF4-FFF2-40B4-BE49-F238E27FC236}">
                <a16:creationId xmlns:a16="http://schemas.microsoft.com/office/drawing/2014/main" id="{62DB4E7A-E486-D43E-B69E-59469E80C5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6425" y="5214938"/>
            <a:ext cx="5842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14350" name="Rectangle 14">
            <a:extLst>
              <a:ext uri="{FF2B5EF4-FFF2-40B4-BE49-F238E27FC236}">
                <a16:creationId xmlns:a16="http://schemas.microsoft.com/office/drawing/2014/main" id="{D61588E2-26D6-1777-A201-37E44E041D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5078413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</p:txBody>
      </p:sp>
      <p:sp>
        <p:nvSpPr>
          <p:cNvPr id="14351" name="Rectangle 15">
            <a:extLst>
              <a:ext uri="{FF2B5EF4-FFF2-40B4-BE49-F238E27FC236}">
                <a16:creationId xmlns:a16="http://schemas.microsoft.com/office/drawing/2014/main" id="{4E629221-EE2D-E6B0-917D-CE99A00AB0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2825" y="50784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type</a:t>
            </a:r>
          </a:p>
        </p:txBody>
      </p:sp>
      <p:sp>
        <p:nvSpPr>
          <p:cNvPr id="14352" name="Rectangle 16">
            <a:extLst>
              <a:ext uri="{FF2B5EF4-FFF2-40B4-BE49-F238E27FC236}">
                <a16:creationId xmlns:a16="http://schemas.microsoft.com/office/drawing/2014/main" id="{F2B66407-1574-AF0F-6DED-BAEA1E89FD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40625" y="29067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4353" name="Rectangle 17">
            <a:extLst>
              <a:ext uri="{FF2B5EF4-FFF2-40B4-BE49-F238E27FC236}">
                <a16:creationId xmlns:a16="http://schemas.microsoft.com/office/drawing/2014/main" id="{D2A24028-ACBD-CFE8-2B1F-A232BD1A21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4105275"/>
            <a:ext cx="965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4354" name="Rectangle 18">
            <a:extLst>
              <a:ext uri="{FF2B5EF4-FFF2-40B4-BE49-F238E27FC236}">
                <a16:creationId xmlns:a16="http://schemas.microsoft.com/office/drawing/2014/main" id="{DB83D500-4EA4-CAE1-6DD7-B56B656C93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6125" y="3978275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4355" name="Rectangle 19">
            <a:extLst>
              <a:ext uri="{FF2B5EF4-FFF2-40B4-BE49-F238E27FC236}">
                <a16:creationId xmlns:a16="http://schemas.microsoft.com/office/drawing/2014/main" id="{6BA4557D-8EBF-8593-C558-6C50621E61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83125" y="291147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4356" name="Rectangle 20">
            <a:extLst>
              <a:ext uri="{FF2B5EF4-FFF2-40B4-BE49-F238E27FC236}">
                <a16:creationId xmlns:a16="http://schemas.microsoft.com/office/drawing/2014/main" id="{3DDC81A9-0058-526C-938E-D4F2F1955B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920750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4357" name="Rectangle 21">
            <a:extLst>
              <a:ext uri="{FF2B5EF4-FFF2-40B4-BE49-F238E27FC236}">
                <a16:creationId xmlns:a16="http://schemas.microsoft.com/office/drawing/2014/main" id="{EA0314B1-3482-79D9-456D-400243146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05525" y="1057275"/>
            <a:ext cx="9144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</p:txBody>
      </p:sp>
      <p:cxnSp>
        <p:nvCxnSpPr>
          <p:cNvPr id="14358" name="AutoShape 22">
            <a:extLst>
              <a:ext uri="{FF2B5EF4-FFF2-40B4-BE49-F238E27FC236}">
                <a16:creationId xmlns:a16="http://schemas.microsoft.com/office/drawing/2014/main" id="{573B9FAE-BF4E-0820-7241-7700266601FA}"/>
              </a:ext>
            </a:extLst>
          </p:cNvPr>
          <p:cNvCxnSpPr>
            <a:cxnSpLocks noChangeAspect="1" noChangeShapeType="1"/>
            <a:stCxn id="14339" idx="3"/>
            <a:endCxn id="14340" idx="1"/>
          </p:cNvCxnSpPr>
          <p:nvPr/>
        </p:nvCxnSpPr>
        <p:spPr bwMode="auto">
          <a:xfrm flipV="1">
            <a:off x="2295525" y="2263775"/>
            <a:ext cx="6556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9" name="AutoShape 23">
            <a:extLst>
              <a:ext uri="{FF2B5EF4-FFF2-40B4-BE49-F238E27FC236}">
                <a16:creationId xmlns:a16="http://schemas.microsoft.com/office/drawing/2014/main" id="{7AAC430B-F1CE-817D-6E6E-D253EDD0AD7E}"/>
              </a:ext>
            </a:extLst>
          </p:cNvPr>
          <p:cNvCxnSpPr>
            <a:cxnSpLocks noChangeAspect="1" noChangeShapeType="1"/>
            <a:stCxn id="14340" idx="3"/>
            <a:endCxn id="14341" idx="1"/>
          </p:cNvCxnSpPr>
          <p:nvPr/>
        </p:nvCxnSpPr>
        <p:spPr bwMode="auto">
          <a:xfrm>
            <a:off x="3932238" y="2263775"/>
            <a:ext cx="615950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0" name="AutoShape 24">
            <a:extLst>
              <a:ext uri="{FF2B5EF4-FFF2-40B4-BE49-F238E27FC236}">
                <a16:creationId xmlns:a16="http://schemas.microsoft.com/office/drawing/2014/main" id="{BC53AB28-496C-F419-9BB5-AE7E48272B3F}"/>
              </a:ext>
            </a:extLst>
          </p:cNvPr>
          <p:cNvCxnSpPr>
            <a:cxnSpLocks noChangeAspect="1" noChangeShapeType="1"/>
            <a:stCxn id="14341" idx="3"/>
            <a:endCxn id="14342" idx="1"/>
          </p:cNvCxnSpPr>
          <p:nvPr/>
        </p:nvCxnSpPr>
        <p:spPr bwMode="auto">
          <a:xfrm>
            <a:off x="5529263" y="2266950"/>
            <a:ext cx="66516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1" name="AutoShape 25">
            <a:extLst>
              <a:ext uri="{FF2B5EF4-FFF2-40B4-BE49-F238E27FC236}">
                <a16:creationId xmlns:a16="http://schemas.microsoft.com/office/drawing/2014/main" id="{0D269867-CCF7-72FE-C825-6684A2568CB6}"/>
              </a:ext>
            </a:extLst>
          </p:cNvPr>
          <p:cNvCxnSpPr>
            <a:cxnSpLocks noChangeAspect="1" noChangeShapeType="1"/>
            <a:stCxn id="14342" idx="3"/>
            <a:endCxn id="14343" idx="1"/>
          </p:cNvCxnSpPr>
          <p:nvPr/>
        </p:nvCxnSpPr>
        <p:spPr bwMode="auto">
          <a:xfrm flipV="1">
            <a:off x="6934200" y="2263775"/>
            <a:ext cx="7064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2" name="AutoShape 26">
            <a:extLst>
              <a:ext uri="{FF2B5EF4-FFF2-40B4-BE49-F238E27FC236}">
                <a16:creationId xmlns:a16="http://schemas.microsoft.com/office/drawing/2014/main" id="{07687FA5-5183-375C-1C2A-D7D643DD2A93}"/>
              </a:ext>
            </a:extLst>
          </p:cNvPr>
          <p:cNvCxnSpPr>
            <a:cxnSpLocks noChangeAspect="1" noChangeShapeType="1"/>
            <a:stCxn id="14350" idx="3"/>
            <a:endCxn id="14351" idx="1"/>
          </p:cNvCxnSpPr>
          <p:nvPr/>
        </p:nvCxnSpPr>
        <p:spPr bwMode="auto">
          <a:xfrm>
            <a:off x="5510213" y="5367338"/>
            <a:ext cx="568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3" name="AutoShape 27">
            <a:extLst>
              <a:ext uri="{FF2B5EF4-FFF2-40B4-BE49-F238E27FC236}">
                <a16:creationId xmlns:a16="http://schemas.microsoft.com/office/drawing/2014/main" id="{CA76EB31-4A4D-F0CC-DF49-6C080BB316B5}"/>
              </a:ext>
            </a:extLst>
          </p:cNvPr>
          <p:cNvCxnSpPr>
            <a:cxnSpLocks noChangeAspect="1" noChangeShapeType="1"/>
            <a:stCxn id="14349" idx="3"/>
            <a:endCxn id="14350" idx="1"/>
          </p:cNvCxnSpPr>
          <p:nvPr/>
        </p:nvCxnSpPr>
        <p:spPr bwMode="auto">
          <a:xfrm>
            <a:off x="3744913" y="5367338"/>
            <a:ext cx="822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4" name="AutoShape 28">
            <a:extLst>
              <a:ext uri="{FF2B5EF4-FFF2-40B4-BE49-F238E27FC236}">
                <a16:creationId xmlns:a16="http://schemas.microsoft.com/office/drawing/2014/main" id="{99BDC03C-9A18-16AF-28C8-41FBA4C9630E}"/>
              </a:ext>
            </a:extLst>
          </p:cNvPr>
          <p:cNvCxnSpPr>
            <a:cxnSpLocks noChangeAspect="1" noChangeShapeType="1"/>
            <a:stCxn id="14348" idx="3"/>
            <a:endCxn id="14349" idx="1"/>
          </p:cNvCxnSpPr>
          <p:nvPr/>
        </p:nvCxnSpPr>
        <p:spPr bwMode="auto">
          <a:xfrm>
            <a:off x="2200275" y="5367338"/>
            <a:ext cx="931863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5" name="AutoShape 29">
            <a:extLst>
              <a:ext uri="{FF2B5EF4-FFF2-40B4-BE49-F238E27FC236}">
                <a16:creationId xmlns:a16="http://schemas.microsoft.com/office/drawing/2014/main" id="{54103C6D-A01C-1B8D-1C74-B26CCEDB1BED}"/>
              </a:ext>
            </a:extLst>
          </p:cNvPr>
          <p:cNvCxnSpPr>
            <a:cxnSpLocks noChangeAspect="1" noChangeShapeType="1"/>
            <a:stCxn id="14354" idx="3"/>
            <a:endCxn id="14353" idx="1"/>
          </p:cNvCxnSpPr>
          <p:nvPr/>
        </p:nvCxnSpPr>
        <p:spPr bwMode="auto">
          <a:xfrm flipV="1">
            <a:off x="5535613" y="4257675"/>
            <a:ext cx="1978025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6" name="AutoShape 30">
            <a:extLst>
              <a:ext uri="{FF2B5EF4-FFF2-40B4-BE49-F238E27FC236}">
                <a16:creationId xmlns:a16="http://schemas.microsoft.com/office/drawing/2014/main" id="{C20F5269-09B3-0A1D-1596-4FAC23CECA3C}"/>
              </a:ext>
            </a:extLst>
          </p:cNvPr>
          <p:cNvCxnSpPr>
            <a:cxnSpLocks noChangeAspect="1" noChangeShapeType="1"/>
            <a:stCxn id="14345" idx="2"/>
            <a:endCxn id="14339" idx="0"/>
          </p:cNvCxnSpPr>
          <p:nvPr/>
        </p:nvCxnSpPr>
        <p:spPr bwMode="auto">
          <a:xfrm>
            <a:off x="1874838" y="1352550"/>
            <a:ext cx="6350" cy="6111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7" name="AutoShape 31">
            <a:extLst>
              <a:ext uri="{FF2B5EF4-FFF2-40B4-BE49-F238E27FC236}">
                <a16:creationId xmlns:a16="http://schemas.microsoft.com/office/drawing/2014/main" id="{C9F681ED-4F1F-757F-7E4C-0E1B3DCB76A7}"/>
              </a:ext>
            </a:extLst>
          </p:cNvPr>
          <p:cNvCxnSpPr>
            <a:cxnSpLocks noChangeAspect="1" noChangeShapeType="1"/>
            <a:stCxn id="14339" idx="2"/>
            <a:endCxn id="14346" idx="0"/>
          </p:cNvCxnSpPr>
          <p:nvPr/>
        </p:nvCxnSpPr>
        <p:spPr bwMode="auto">
          <a:xfrm>
            <a:off x="1881188" y="2570163"/>
            <a:ext cx="0" cy="4365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8" name="AutoShape 32">
            <a:extLst>
              <a:ext uri="{FF2B5EF4-FFF2-40B4-BE49-F238E27FC236}">
                <a16:creationId xmlns:a16="http://schemas.microsoft.com/office/drawing/2014/main" id="{8B594EC2-EAA2-AE09-1082-5A321383EFFD}"/>
              </a:ext>
            </a:extLst>
          </p:cNvPr>
          <p:cNvCxnSpPr>
            <a:cxnSpLocks noChangeAspect="1" noChangeShapeType="1"/>
            <a:stCxn id="14346" idx="2"/>
            <a:endCxn id="14347" idx="0"/>
          </p:cNvCxnSpPr>
          <p:nvPr/>
        </p:nvCxnSpPr>
        <p:spPr bwMode="auto">
          <a:xfrm>
            <a:off x="1881188" y="3338513"/>
            <a:ext cx="0" cy="625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9" name="AutoShape 33">
            <a:extLst>
              <a:ext uri="{FF2B5EF4-FFF2-40B4-BE49-F238E27FC236}">
                <a16:creationId xmlns:a16="http://schemas.microsoft.com/office/drawing/2014/main" id="{B0B03566-8D29-96FE-F4F2-8DE2373481CA}"/>
              </a:ext>
            </a:extLst>
          </p:cNvPr>
          <p:cNvCxnSpPr>
            <a:cxnSpLocks noChangeAspect="1" noChangeShapeType="1"/>
            <a:stCxn id="14347" idx="2"/>
            <a:endCxn id="14348" idx="0"/>
          </p:cNvCxnSpPr>
          <p:nvPr/>
        </p:nvCxnSpPr>
        <p:spPr bwMode="auto">
          <a:xfrm>
            <a:off x="1881188" y="4570413"/>
            <a:ext cx="0" cy="4937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0" name="AutoShape 34">
            <a:extLst>
              <a:ext uri="{FF2B5EF4-FFF2-40B4-BE49-F238E27FC236}">
                <a16:creationId xmlns:a16="http://schemas.microsoft.com/office/drawing/2014/main" id="{540C3FD4-1F7C-581D-4DCA-B5169002359C}"/>
              </a:ext>
            </a:extLst>
          </p:cNvPr>
          <p:cNvCxnSpPr>
            <a:cxnSpLocks noChangeAspect="1" noChangeShapeType="1"/>
            <a:stCxn id="14356" idx="3"/>
            <a:endCxn id="14357" idx="1"/>
          </p:cNvCxnSpPr>
          <p:nvPr/>
        </p:nvCxnSpPr>
        <p:spPr bwMode="auto">
          <a:xfrm>
            <a:off x="5510213" y="1209675"/>
            <a:ext cx="5810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1" name="AutoShape 35">
            <a:extLst>
              <a:ext uri="{FF2B5EF4-FFF2-40B4-BE49-F238E27FC236}">
                <a16:creationId xmlns:a16="http://schemas.microsoft.com/office/drawing/2014/main" id="{54FF4736-25F6-E9A2-DE55-A20175C5DB5D}"/>
              </a:ext>
            </a:extLst>
          </p:cNvPr>
          <p:cNvCxnSpPr>
            <a:cxnSpLocks noChangeAspect="1" noChangeShapeType="1"/>
            <a:stCxn id="14352" idx="0"/>
            <a:endCxn id="14343" idx="2"/>
          </p:cNvCxnSpPr>
          <p:nvPr/>
        </p:nvCxnSpPr>
        <p:spPr bwMode="auto">
          <a:xfrm flipV="1">
            <a:off x="8010525" y="2428875"/>
            <a:ext cx="0" cy="4635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2" name="AutoShape 36">
            <a:extLst>
              <a:ext uri="{FF2B5EF4-FFF2-40B4-BE49-F238E27FC236}">
                <a16:creationId xmlns:a16="http://schemas.microsoft.com/office/drawing/2014/main" id="{D4B9E4D7-9A02-B8C0-2D58-6D761982ABD1}"/>
              </a:ext>
            </a:extLst>
          </p:cNvPr>
          <p:cNvCxnSpPr>
            <a:cxnSpLocks noChangeAspect="1" noChangeShapeType="1"/>
            <a:stCxn id="14353" idx="0"/>
            <a:endCxn id="14352" idx="2"/>
          </p:cNvCxnSpPr>
          <p:nvPr/>
        </p:nvCxnSpPr>
        <p:spPr bwMode="auto">
          <a:xfrm flipV="1">
            <a:off x="8010525" y="3498850"/>
            <a:ext cx="0" cy="5921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3" name="AutoShape 37">
            <a:extLst>
              <a:ext uri="{FF2B5EF4-FFF2-40B4-BE49-F238E27FC236}">
                <a16:creationId xmlns:a16="http://schemas.microsoft.com/office/drawing/2014/main" id="{3661B6F1-7A2F-3123-74E5-56C22A96137B}"/>
              </a:ext>
            </a:extLst>
          </p:cNvPr>
          <p:cNvCxnSpPr>
            <a:cxnSpLocks noChangeAspect="1" noChangeShapeType="1"/>
            <a:stCxn id="14351" idx="0"/>
            <a:endCxn id="14342" idx="2"/>
          </p:cNvCxnSpPr>
          <p:nvPr/>
        </p:nvCxnSpPr>
        <p:spPr bwMode="auto">
          <a:xfrm flipV="1">
            <a:off x="6562725" y="2570163"/>
            <a:ext cx="1588" cy="24939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4" name="AutoShape 38">
            <a:extLst>
              <a:ext uri="{FF2B5EF4-FFF2-40B4-BE49-F238E27FC236}">
                <a16:creationId xmlns:a16="http://schemas.microsoft.com/office/drawing/2014/main" id="{FC48325C-7B96-7276-75BE-B86D96D309E5}"/>
              </a:ext>
            </a:extLst>
          </p:cNvPr>
          <p:cNvCxnSpPr>
            <a:cxnSpLocks noChangeAspect="1" noChangeShapeType="1"/>
            <a:stCxn id="14349" idx="0"/>
            <a:endCxn id="14340" idx="2"/>
          </p:cNvCxnSpPr>
          <p:nvPr/>
        </p:nvCxnSpPr>
        <p:spPr bwMode="auto">
          <a:xfrm flipV="1">
            <a:off x="3438525" y="2428875"/>
            <a:ext cx="3175" cy="27717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5" name="AutoShape 39">
            <a:extLst>
              <a:ext uri="{FF2B5EF4-FFF2-40B4-BE49-F238E27FC236}">
                <a16:creationId xmlns:a16="http://schemas.microsoft.com/office/drawing/2014/main" id="{3AC3E6D4-91CD-3E07-0DE9-39C74C9E5AB2}"/>
              </a:ext>
            </a:extLst>
          </p:cNvPr>
          <p:cNvCxnSpPr>
            <a:cxnSpLocks noChangeAspect="1" noChangeShapeType="1"/>
            <a:stCxn id="14343" idx="0"/>
            <a:endCxn id="14344" idx="2"/>
          </p:cNvCxnSpPr>
          <p:nvPr/>
        </p:nvCxnSpPr>
        <p:spPr bwMode="auto">
          <a:xfrm flipV="1">
            <a:off x="8010525" y="1512888"/>
            <a:ext cx="0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82" name="Freeform 46">
            <a:extLst>
              <a:ext uri="{FF2B5EF4-FFF2-40B4-BE49-F238E27FC236}">
                <a16:creationId xmlns:a16="http://schemas.microsoft.com/office/drawing/2014/main" id="{CB3A26B0-66B2-1293-279B-EB08CDF14830}"/>
              </a:ext>
            </a:extLst>
          </p:cNvPr>
          <p:cNvSpPr>
            <a:spLocks noChangeAspect="1"/>
          </p:cNvSpPr>
          <p:nvPr/>
        </p:nvSpPr>
        <p:spPr bwMode="auto">
          <a:xfrm>
            <a:off x="6867525" y="1343025"/>
            <a:ext cx="955675" cy="765175"/>
          </a:xfrm>
          <a:custGeom>
            <a:avLst/>
            <a:gdLst>
              <a:gd name="T0" fmla="*/ 0 w 602"/>
              <a:gd name="T1" fmla="*/ 0 h 482"/>
              <a:gd name="T2" fmla="*/ 2 w 602"/>
              <a:gd name="T3" fmla="*/ 314 h 482"/>
              <a:gd name="T4" fmla="*/ 598 w 602"/>
              <a:gd name="T5" fmla="*/ 314 h 482"/>
              <a:gd name="T6" fmla="*/ 602 w 602"/>
              <a:gd name="T7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2" h="482">
                <a:moveTo>
                  <a:pt x="0" y="0"/>
                </a:moveTo>
                <a:lnTo>
                  <a:pt x="2" y="314"/>
                </a:lnTo>
                <a:lnTo>
                  <a:pt x="598" y="314"/>
                </a:lnTo>
                <a:lnTo>
                  <a:pt x="602" y="482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4383" name="Freeform 47">
            <a:extLst>
              <a:ext uri="{FF2B5EF4-FFF2-40B4-BE49-F238E27FC236}">
                <a16:creationId xmlns:a16="http://schemas.microsoft.com/office/drawing/2014/main" id="{21610FCB-29B0-E35A-CE4C-A6FCB8B2DD7C}"/>
              </a:ext>
            </a:extLst>
          </p:cNvPr>
          <p:cNvSpPr>
            <a:spLocks noChangeAspect="1"/>
          </p:cNvSpPr>
          <p:nvPr/>
        </p:nvSpPr>
        <p:spPr bwMode="auto">
          <a:xfrm>
            <a:off x="6559550" y="1339850"/>
            <a:ext cx="971550" cy="635000"/>
          </a:xfrm>
          <a:custGeom>
            <a:avLst/>
            <a:gdLst>
              <a:gd name="T0" fmla="*/ 612 w 612"/>
              <a:gd name="T1" fmla="*/ 0 h 400"/>
              <a:gd name="T2" fmla="*/ 408 w 612"/>
              <a:gd name="T3" fmla="*/ 0 h 400"/>
              <a:gd name="T4" fmla="*/ 408 w 612"/>
              <a:gd name="T5" fmla="*/ 196 h 400"/>
              <a:gd name="T6" fmla="*/ 0 w 612"/>
              <a:gd name="T7" fmla="*/ 188 h 400"/>
              <a:gd name="T8" fmla="*/ 0 w 612"/>
              <a:gd name="T9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400">
                <a:moveTo>
                  <a:pt x="612" y="0"/>
                </a:moveTo>
                <a:lnTo>
                  <a:pt x="408" y="0"/>
                </a:lnTo>
                <a:lnTo>
                  <a:pt x="408" y="196"/>
                </a:lnTo>
                <a:lnTo>
                  <a:pt x="0" y="188"/>
                </a:lnTo>
                <a:lnTo>
                  <a:pt x="0" y="40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4384" name="Text Box 48">
            <a:extLst>
              <a:ext uri="{FF2B5EF4-FFF2-40B4-BE49-F238E27FC236}">
                <a16:creationId xmlns:a16="http://schemas.microsoft.com/office/drawing/2014/main" id="{DC96A7EA-9D55-303A-E882-7494FF224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803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385" name="Text Box 49">
            <a:extLst>
              <a:ext uri="{FF2B5EF4-FFF2-40B4-BE49-F238E27FC236}">
                <a16:creationId xmlns:a16="http://schemas.microsoft.com/office/drawing/2014/main" id="{5075580A-BDC6-FB0F-E716-B302B7A2C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914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86" name="Text Box 50">
            <a:extLst>
              <a:ext uri="{FF2B5EF4-FFF2-40B4-BE49-F238E27FC236}">
                <a16:creationId xmlns:a16="http://schemas.microsoft.com/office/drawing/2014/main" id="{D3C8D4B2-724D-47A8-C3A5-8CA471082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67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87" name="Text Box 51">
            <a:extLst>
              <a:ext uri="{FF2B5EF4-FFF2-40B4-BE49-F238E27FC236}">
                <a16:creationId xmlns:a16="http://schemas.microsoft.com/office/drawing/2014/main" id="{912BB615-131C-8C46-6128-ABB9FFBE4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295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388" name="Text Box 52">
            <a:extLst>
              <a:ext uri="{FF2B5EF4-FFF2-40B4-BE49-F238E27FC236}">
                <a16:creationId xmlns:a16="http://schemas.microsoft.com/office/drawing/2014/main" id="{EC440123-CB4A-28FF-EB61-9C8243485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9812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89" name="Text Box 53">
            <a:extLst>
              <a:ext uri="{FF2B5EF4-FFF2-40B4-BE49-F238E27FC236}">
                <a16:creationId xmlns:a16="http://schemas.microsoft.com/office/drawing/2014/main" id="{FCDC6C29-936C-4566-C35C-A99D49656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8700" y="22225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4390" name="Text Box 54">
            <a:extLst>
              <a:ext uri="{FF2B5EF4-FFF2-40B4-BE49-F238E27FC236}">
                <a16:creationId xmlns:a16="http://schemas.microsoft.com/office/drawing/2014/main" id="{3088B3F6-DE88-B53F-374B-0C6B96FB6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5019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1" name="Text Box 55">
            <a:extLst>
              <a:ext uri="{FF2B5EF4-FFF2-40B4-BE49-F238E27FC236}">
                <a16:creationId xmlns:a16="http://schemas.microsoft.com/office/drawing/2014/main" id="{84394B1C-7878-8233-79C1-2386BCE20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743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392" name="Text Box 56">
            <a:extLst>
              <a:ext uri="{FF2B5EF4-FFF2-40B4-BE49-F238E27FC236}">
                <a16:creationId xmlns:a16="http://schemas.microsoft.com/office/drawing/2014/main" id="{DE99170D-056C-5FAC-3FFE-DEE514F51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3749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393" name="Text Box 57">
            <a:extLst>
              <a:ext uri="{FF2B5EF4-FFF2-40B4-BE49-F238E27FC236}">
                <a16:creationId xmlns:a16="http://schemas.microsoft.com/office/drawing/2014/main" id="{E8DDE788-D628-6D6C-C67D-A11233BCB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31496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4" name="Text Box 58">
            <a:extLst>
              <a:ext uri="{FF2B5EF4-FFF2-40B4-BE49-F238E27FC236}">
                <a16:creationId xmlns:a16="http://schemas.microsoft.com/office/drawing/2014/main" id="{640775C6-4DFF-0F96-B955-30DBB87CB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588" y="3289300"/>
            <a:ext cx="42386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1:1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5" name="Text Box 59">
            <a:extLst>
              <a:ext uri="{FF2B5EF4-FFF2-40B4-BE49-F238E27FC236}">
                <a16:creationId xmlns:a16="http://schemas.microsoft.com/office/drawing/2014/main" id="{7786D96F-06F7-AD06-E194-DF0180038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3683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6" name="Text Box 60">
            <a:extLst>
              <a:ext uri="{FF2B5EF4-FFF2-40B4-BE49-F238E27FC236}">
                <a16:creationId xmlns:a16="http://schemas.microsoft.com/office/drawing/2014/main" id="{CBEC493E-2468-9439-C3A8-17D96A501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4958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7" name="Text Box 61">
            <a:extLst>
              <a:ext uri="{FF2B5EF4-FFF2-40B4-BE49-F238E27FC236}">
                <a16:creationId xmlns:a16="http://schemas.microsoft.com/office/drawing/2014/main" id="{D1F34187-0DC4-78FD-8056-629173FC4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800600"/>
            <a:ext cx="4238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1:1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8" name="Text Box 62">
            <a:extLst>
              <a:ext uri="{FF2B5EF4-FFF2-40B4-BE49-F238E27FC236}">
                <a16:creationId xmlns:a16="http://schemas.microsoft.com/office/drawing/2014/main" id="{1D9EFB2C-085E-E4CA-2CBD-8F02F9C4E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5334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399" name="Text Box 63">
            <a:extLst>
              <a:ext uri="{FF2B5EF4-FFF2-40B4-BE49-F238E27FC236}">
                <a16:creationId xmlns:a16="http://schemas.microsoft.com/office/drawing/2014/main" id="{73C190F2-3EA6-09EC-78A2-40427A605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50800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4400" name="Text Box 64">
            <a:extLst>
              <a:ext uri="{FF2B5EF4-FFF2-40B4-BE49-F238E27FC236}">
                <a16:creationId xmlns:a16="http://schemas.microsoft.com/office/drawing/2014/main" id="{12FFA3D9-0545-17C0-B8EC-DADD62E4E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8768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01" name="Text Box 65">
            <a:extLst>
              <a:ext uri="{FF2B5EF4-FFF2-40B4-BE49-F238E27FC236}">
                <a16:creationId xmlns:a16="http://schemas.microsoft.com/office/drawing/2014/main" id="{00EAC717-7B50-5D65-B479-8C76EB9EA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650" y="1206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02" name="Text Box 66">
            <a:extLst>
              <a:ext uri="{FF2B5EF4-FFF2-40B4-BE49-F238E27FC236}">
                <a16:creationId xmlns:a16="http://schemas.microsoft.com/office/drawing/2014/main" id="{DE09C5C8-97D4-B7BB-BFCE-FBEA5909C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3876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03" name="Text Box 67">
            <a:extLst>
              <a:ext uri="{FF2B5EF4-FFF2-40B4-BE49-F238E27FC236}">
                <a16:creationId xmlns:a16="http://schemas.microsoft.com/office/drawing/2014/main" id="{D3A4EE99-DB4A-10C5-B0C5-59B48078A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0" y="1803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04" name="Text Box 68">
            <a:extLst>
              <a:ext uri="{FF2B5EF4-FFF2-40B4-BE49-F238E27FC236}">
                <a16:creationId xmlns:a16="http://schemas.microsoft.com/office/drawing/2014/main" id="{53D7C13F-F065-95C8-77AC-520CAFC97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1600" y="2235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05" name="Text Box 69">
            <a:extLst>
              <a:ext uri="{FF2B5EF4-FFF2-40B4-BE49-F238E27FC236}">
                <a16:creationId xmlns:a16="http://schemas.microsoft.com/office/drawing/2014/main" id="{05487ACE-B47B-76DF-6F74-207A3083C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300" y="1968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06" name="Text Box 70">
            <a:extLst>
              <a:ext uri="{FF2B5EF4-FFF2-40B4-BE49-F238E27FC236}">
                <a16:creationId xmlns:a16="http://schemas.microsoft.com/office/drawing/2014/main" id="{5143915B-890F-5A0C-AADB-74B33529C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38125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07" name="Text Box 71">
            <a:extLst>
              <a:ext uri="{FF2B5EF4-FFF2-40B4-BE49-F238E27FC236}">
                <a16:creationId xmlns:a16="http://schemas.microsoft.com/office/drawing/2014/main" id="{AE73A0BA-DBF4-A3E3-563D-0157EB3E2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2590800"/>
            <a:ext cx="3667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08" name="Text Box 72">
            <a:extLst>
              <a:ext uri="{FF2B5EF4-FFF2-40B4-BE49-F238E27FC236}">
                <a16:creationId xmlns:a16="http://schemas.microsoft.com/office/drawing/2014/main" id="{3D0E4C78-5000-1506-3860-6776F211B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600" y="2921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09" name="Text Box 73">
            <a:extLst>
              <a:ext uri="{FF2B5EF4-FFF2-40B4-BE49-F238E27FC236}">
                <a16:creationId xmlns:a16="http://schemas.microsoft.com/office/drawing/2014/main" id="{B574D57B-E725-8102-DE85-340710043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2900" y="38862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10" name="Text Box 74">
            <a:extLst>
              <a:ext uri="{FF2B5EF4-FFF2-40B4-BE49-F238E27FC236}">
                <a16:creationId xmlns:a16="http://schemas.microsoft.com/office/drawing/2014/main" id="{E9D33DB0-DE63-F2A7-A9EC-16A876C27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50673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11" name="Text Box 75">
            <a:extLst>
              <a:ext uri="{FF2B5EF4-FFF2-40B4-BE49-F238E27FC236}">
                <a16:creationId xmlns:a16="http://schemas.microsoft.com/office/drawing/2014/main" id="{F11B1D7B-5A53-C68A-75F5-7C5B93464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7450" y="53213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12" name="Text Box 76">
            <a:extLst>
              <a:ext uri="{FF2B5EF4-FFF2-40B4-BE49-F238E27FC236}">
                <a16:creationId xmlns:a16="http://schemas.microsoft.com/office/drawing/2014/main" id="{81661500-26EA-9611-E089-396565920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5105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13" name="Text Box 77">
            <a:extLst>
              <a:ext uri="{FF2B5EF4-FFF2-40B4-BE49-F238E27FC236}">
                <a16:creationId xmlns:a16="http://schemas.microsoft.com/office/drawing/2014/main" id="{69EE44CE-2245-2C0D-826D-C64AB392C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500" y="5334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14" name="Text Box 78">
            <a:extLst>
              <a:ext uri="{FF2B5EF4-FFF2-40B4-BE49-F238E27FC236}">
                <a16:creationId xmlns:a16="http://schemas.microsoft.com/office/drawing/2014/main" id="{B6479B5F-F63C-4AE6-89B5-635BE84F5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8600" y="4775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4415" name="Text Box 79">
            <a:extLst>
              <a:ext uri="{FF2B5EF4-FFF2-40B4-BE49-F238E27FC236}">
                <a16:creationId xmlns:a16="http://schemas.microsoft.com/office/drawing/2014/main" id="{0803BF51-394A-1749-6E71-0D6490602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5273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16" name="Text Box 80">
            <a:extLst>
              <a:ext uri="{FF2B5EF4-FFF2-40B4-BE49-F238E27FC236}">
                <a16:creationId xmlns:a16="http://schemas.microsoft.com/office/drawing/2014/main" id="{10967759-F7FB-73BA-A1A7-D7F48B5CF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100" y="4216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17" name="Text Box 81">
            <a:extLst>
              <a:ext uri="{FF2B5EF4-FFF2-40B4-BE49-F238E27FC236}">
                <a16:creationId xmlns:a16="http://schemas.microsoft.com/office/drawing/2014/main" id="{6C750F53-24A8-38D6-FE45-281A67141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0" y="421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18" name="Text Box 82">
            <a:extLst>
              <a:ext uri="{FF2B5EF4-FFF2-40B4-BE49-F238E27FC236}">
                <a16:creationId xmlns:a16="http://schemas.microsoft.com/office/drawing/2014/main" id="{335164C2-EDCC-C12A-23F8-14701D20D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37846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19" name="Text Box 83">
            <a:extLst>
              <a:ext uri="{FF2B5EF4-FFF2-40B4-BE49-F238E27FC236}">
                <a16:creationId xmlns:a16="http://schemas.microsoft.com/office/drawing/2014/main" id="{D4AB0459-A492-FD9E-737E-D0B072CBC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23622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20" name="Text Box 84">
            <a:extLst>
              <a:ext uri="{FF2B5EF4-FFF2-40B4-BE49-F238E27FC236}">
                <a16:creationId xmlns:a16="http://schemas.microsoft.com/office/drawing/2014/main" id="{78406163-1461-A5E5-917D-ECD953526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6400" y="17907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4421" name="Text Box 85">
            <a:extLst>
              <a:ext uri="{FF2B5EF4-FFF2-40B4-BE49-F238E27FC236}">
                <a16:creationId xmlns:a16="http://schemas.microsoft.com/office/drawing/2014/main" id="{DAD58279-C6FF-3E01-6F70-84F6A3864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3100" y="914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22" name="Text Box 86">
            <a:extLst>
              <a:ext uri="{FF2B5EF4-FFF2-40B4-BE49-F238E27FC236}">
                <a16:creationId xmlns:a16="http://schemas.microsoft.com/office/drawing/2014/main" id="{273C48F4-0C52-3A38-B34A-A7D6BB9DE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0" y="12954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23" name="Text Box 87">
            <a:extLst>
              <a:ext uri="{FF2B5EF4-FFF2-40B4-BE49-F238E27FC236}">
                <a16:creationId xmlns:a16="http://schemas.microsoft.com/office/drawing/2014/main" id="{941E58B6-4893-F7AC-922D-E70879A5D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21615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24" name="Text Box 88">
            <a:extLst>
              <a:ext uri="{FF2B5EF4-FFF2-40B4-BE49-F238E27FC236}">
                <a16:creationId xmlns:a16="http://schemas.microsoft.com/office/drawing/2014/main" id="{6E2C0D85-40CE-0775-BE82-949888199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0438" y="2514600"/>
            <a:ext cx="3667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14425" name="Text Box 89">
            <a:extLst>
              <a:ext uri="{FF2B5EF4-FFF2-40B4-BE49-F238E27FC236}">
                <a16:creationId xmlns:a16="http://schemas.microsoft.com/office/drawing/2014/main" id="{996B6E64-56BC-57EE-5FDD-224FCCCCC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1850" y="1066800"/>
            <a:ext cx="3667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14426" name="Text Box 90">
            <a:extLst>
              <a:ext uri="{FF2B5EF4-FFF2-40B4-BE49-F238E27FC236}">
                <a16:creationId xmlns:a16="http://schemas.microsoft.com/office/drawing/2014/main" id="{2DF9C2D7-162D-DB57-FC81-367574282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9100" y="1143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27" name="Text Box 91">
            <a:extLst>
              <a:ext uri="{FF2B5EF4-FFF2-40B4-BE49-F238E27FC236}">
                <a16:creationId xmlns:a16="http://schemas.microsoft.com/office/drawing/2014/main" id="{7203CC25-3451-584C-BB85-513B8CF44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14351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28" name="Text Box 92">
            <a:extLst>
              <a:ext uri="{FF2B5EF4-FFF2-40B4-BE49-F238E27FC236}">
                <a16:creationId xmlns:a16="http://schemas.microsoft.com/office/drawing/2014/main" id="{30DD29DA-34D7-0E06-7046-7175ADEAC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250" y="1676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29" name="Text Box 93">
            <a:extLst>
              <a:ext uri="{FF2B5EF4-FFF2-40B4-BE49-F238E27FC236}">
                <a16:creationId xmlns:a16="http://schemas.microsoft.com/office/drawing/2014/main" id="{926700F8-CED8-7986-AC5D-E7E1C0370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8800" y="19685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30" name="Text Box 94">
            <a:extLst>
              <a:ext uri="{FF2B5EF4-FFF2-40B4-BE49-F238E27FC236}">
                <a16:creationId xmlns:a16="http://schemas.microsoft.com/office/drawing/2014/main" id="{93888DE8-6B21-12D5-FF45-E97147DF9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0" y="18034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31" name="Text Box 95">
            <a:extLst>
              <a:ext uri="{FF2B5EF4-FFF2-40B4-BE49-F238E27FC236}">
                <a16:creationId xmlns:a16="http://schemas.microsoft.com/office/drawing/2014/main" id="{24FA857E-0CD1-4551-18E7-60BDFE82E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9591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32" name="Text Box 96">
            <a:extLst>
              <a:ext uri="{FF2B5EF4-FFF2-40B4-BE49-F238E27FC236}">
                <a16:creationId xmlns:a16="http://schemas.microsoft.com/office/drawing/2014/main" id="{844DEE87-32F5-9368-D204-147136F38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26289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33" name="Text Box 97">
            <a:extLst>
              <a:ext uri="{FF2B5EF4-FFF2-40B4-BE49-F238E27FC236}">
                <a16:creationId xmlns:a16="http://schemas.microsoft.com/office/drawing/2014/main" id="{A66F8263-90AA-5E9B-9573-B8FD98657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700" y="3429000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0: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434" name="Text Box 98">
            <a:extLst>
              <a:ext uri="{FF2B5EF4-FFF2-40B4-BE49-F238E27FC236}">
                <a16:creationId xmlns:a16="http://schemas.microsoft.com/office/drawing/2014/main" id="{AFB315D6-98AB-7747-12C9-C228D49D2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785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</a:t>
            </a:r>
            <a:r>
              <a:rPr lang="da-DK" altLang="en-US" b="1" u="sng">
                <a:latin typeface="Arial" panose="020B0604020202020204" pitchFamily="34" charset="0"/>
              </a:rPr>
              <a:t>2.2G)</a:t>
            </a:r>
            <a:r>
              <a:rPr lang="en-US" altLang="en-US" b="1" u="sng">
                <a:latin typeface="Arial" panose="020B0604020202020204" pitchFamily="34" charset="0"/>
              </a:rPr>
              <a:t>  </a:t>
            </a:r>
            <a:r>
              <a:rPr lang="da-DK" altLang="en-US" b="1" u="sng">
                <a:latin typeface="Arial" panose="020B0604020202020204" pitchFamily="34" charset="0"/>
              </a:rPr>
              <a:t>I</a:t>
            </a:r>
            <a:r>
              <a:rPr lang="en-US" altLang="en-US" b="1" u="sng">
                <a:latin typeface="Arial" panose="020B0604020202020204" pitchFamily="34" charset="0"/>
              </a:rPr>
              <a:t>n UML</a:t>
            </a:r>
            <a:r>
              <a:rPr lang="da-DK" altLang="en-US" b="1" u="sng">
                <a:latin typeface="Arial" panose="020B0604020202020204" pitchFamily="34" charset="0"/>
              </a:rPr>
              <a:t> (without attributes)</a:t>
            </a:r>
            <a:endParaRPr lang="en-US" altLang="en-US" b="1" u="sng">
              <a:latin typeface="Arial" panose="020B0604020202020204" pitchFamily="34" charset="0"/>
            </a:endParaRPr>
          </a:p>
        </p:txBody>
      </p:sp>
      <p:sp>
        <p:nvSpPr>
          <p:cNvPr id="14435" name="Freeform 99">
            <a:extLst>
              <a:ext uri="{FF2B5EF4-FFF2-40B4-BE49-F238E27FC236}">
                <a16:creationId xmlns:a16="http://schemas.microsoft.com/office/drawing/2014/main" id="{FF53195E-F6C6-56F5-B0BA-85373CEA5BF0}"/>
              </a:ext>
            </a:extLst>
          </p:cNvPr>
          <p:cNvSpPr>
            <a:spLocks/>
          </p:cNvSpPr>
          <p:nvPr/>
        </p:nvSpPr>
        <p:spPr bwMode="auto">
          <a:xfrm>
            <a:off x="3429000" y="1219200"/>
            <a:ext cx="1143000" cy="889000"/>
          </a:xfrm>
          <a:custGeom>
            <a:avLst/>
            <a:gdLst>
              <a:gd name="T0" fmla="*/ 720 w 720"/>
              <a:gd name="T1" fmla="*/ 0 h 560"/>
              <a:gd name="T2" fmla="*/ 0 w 720"/>
              <a:gd name="T3" fmla="*/ 0 h 560"/>
              <a:gd name="T4" fmla="*/ 0 w 720"/>
              <a:gd name="T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0" h="560">
                <a:moveTo>
                  <a:pt x="720" y="0"/>
                </a:moveTo>
                <a:lnTo>
                  <a:pt x="0" y="0"/>
                </a:lnTo>
                <a:lnTo>
                  <a:pt x="0" y="56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36" name="Freeform 100">
            <a:extLst>
              <a:ext uri="{FF2B5EF4-FFF2-40B4-BE49-F238E27FC236}">
                <a16:creationId xmlns:a16="http://schemas.microsoft.com/office/drawing/2014/main" id="{976CC544-62C8-1883-50E3-EC0DD46BC5E2}"/>
              </a:ext>
            </a:extLst>
          </p:cNvPr>
          <p:cNvSpPr>
            <a:spLocks/>
          </p:cNvSpPr>
          <p:nvPr/>
        </p:nvSpPr>
        <p:spPr bwMode="auto">
          <a:xfrm>
            <a:off x="914400" y="1219200"/>
            <a:ext cx="546100" cy="889000"/>
          </a:xfrm>
          <a:custGeom>
            <a:avLst/>
            <a:gdLst>
              <a:gd name="T0" fmla="*/ 344 w 344"/>
              <a:gd name="T1" fmla="*/ 0 h 560"/>
              <a:gd name="T2" fmla="*/ 0 w 344"/>
              <a:gd name="T3" fmla="*/ 0 h 560"/>
              <a:gd name="T4" fmla="*/ 0 w 344"/>
              <a:gd name="T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4" h="560">
                <a:moveTo>
                  <a:pt x="344" y="0"/>
                </a:moveTo>
                <a:lnTo>
                  <a:pt x="0" y="0"/>
                </a:lnTo>
                <a:lnTo>
                  <a:pt x="0" y="56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37" name="Freeform 101">
            <a:extLst>
              <a:ext uri="{FF2B5EF4-FFF2-40B4-BE49-F238E27FC236}">
                <a16:creationId xmlns:a16="http://schemas.microsoft.com/office/drawing/2014/main" id="{C3F28D34-478E-506B-7CF4-39D109AAEB21}"/>
              </a:ext>
            </a:extLst>
          </p:cNvPr>
          <p:cNvSpPr>
            <a:spLocks/>
          </p:cNvSpPr>
          <p:nvPr/>
        </p:nvSpPr>
        <p:spPr bwMode="auto">
          <a:xfrm>
            <a:off x="914400" y="2400300"/>
            <a:ext cx="628650" cy="771525"/>
          </a:xfrm>
          <a:custGeom>
            <a:avLst/>
            <a:gdLst>
              <a:gd name="T0" fmla="*/ 396 w 396"/>
              <a:gd name="T1" fmla="*/ 484 h 486"/>
              <a:gd name="T2" fmla="*/ 0 w 396"/>
              <a:gd name="T3" fmla="*/ 486 h 486"/>
              <a:gd name="T4" fmla="*/ 0 w 396"/>
              <a:gd name="T5" fmla="*/ 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6" h="486">
                <a:moveTo>
                  <a:pt x="396" y="484"/>
                </a:moveTo>
                <a:lnTo>
                  <a:pt x="0" y="486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38" name="Freeform 102">
            <a:extLst>
              <a:ext uri="{FF2B5EF4-FFF2-40B4-BE49-F238E27FC236}">
                <a16:creationId xmlns:a16="http://schemas.microsoft.com/office/drawing/2014/main" id="{FBFF3F23-4B63-A802-612C-5683E85AEDA1}"/>
              </a:ext>
            </a:extLst>
          </p:cNvPr>
          <p:cNvSpPr>
            <a:spLocks/>
          </p:cNvSpPr>
          <p:nvPr/>
        </p:nvSpPr>
        <p:spPr bwMode="auto">
          <a:xfrm>
            <a:off x="3606800" y="2413000"/>
            <a:ext cx="952500" cy="1854200"/>
          </a:xfrm>
          <a:custGeom>
            <a:avLst/>
            <a:gdLst>
              <a:gd name="T0" fmla="*/ 600 w 600"/>
              <a:gd name="T1" fmla="*/ 1168 h 1168"/>
              <a:gd name="T2" fmla="*/ 4 w 600"/>
              <a:gd name="T3" fmla="*/ 1168 h 1168"/>
              <a:gd name="T4" fmla="*/ 0 w 600"/>
              <a:gd name="T5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168">
                <a:moveTo>
                  <a:pt x="600" y="1168"/>
                </a:moveTo>
                <a:lnTo>
                  <a:pt x="4" y="1168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39" name="Freeform 103">
            <a:extLst>
              <a:ext uri="{FF2B5EF4-FFF2-40B4-BE49-F238E27FC236}">
                <a16:creationId xmlns:a16="http://schemas.microsoft.com/office/drawing/2014/main" id="{81565F44-B0E9-AA1B-5B90-3BDF6F166E76}"/>
              </a:ext>
            </a:extLst>
          </p:cNvPr>
          <p:cNvSpPr>
            <a:spLocks/>
          </p:cNvSpPr>
          <p:nvPr/>
        </p:nvSpPr>
        <p:spPr bwMode="auto">
          <a:xfrm>
            <a:off x="3797300" y="2419350"/>
            <a:ext cx="889000" cy="768350"/>
          </a:xfrm>
          <a:custGeom>
            <a:avLst/>
            <a:gdLst>
              <a:gd name="T0" fmla="*/ 560 w 560"/>
              <a:gd name="T1" fmla="*/ 484 h 484"/>
              <a:gd name="T2" fmla="*/ 4 w 560"/>
              <a:gd name="T3" fmla="*/ 484 h 484"/>
              <a:gd name="T4" fmla="*/ 0 w 560"/>
              <a:gd name="T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0" h="484">
                <a:moveTo>
                  <a:pt x="560" y="484"/>
                </a:moveTo>
                <a:lnTo>
                  <a:pt x="4" y="484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40" name="Freeform 104">
            <a:extLst>
              <a:ext uri="{FF2B5EF4-FFF2-40B4-BE49-F238E27FC236}">
                <a16:creationId xmlns:a16="http://schemas.microsoft.com/office/drawing/2014/main" id="{51FF774A-CEF6-82D2-1351-81391DA2002F}"/>
              </a:ext>
            </a:extLst>
          </p:cNvPr>
          <p:cNvSpPr>
            <a:spLocks/>
          </p:cNvSpPr>
          <p:nvPr/>
        </p:nvSpPr>
        <p:spPr bwMode="auto">
          <a:xfrm>
            <a:off x="5397500" y="2400300"/>
            <a:ext cx="2381250" cy="901700"/>
          </a:xfrm>
          <a:custGeom>
            <a:avLst/>
            <a:gdLst>
              <a:gd name="T0" fmla="*/ 1500 w 1500"/>
              <a:gd name="T1" fmla="*/ 0 h 568"/>
              <a:gd name="T2" fmla="*/ 1500 w 1500"/>
              <a:gd name="T3" fmla="*/ 268 h 568"/>
              <a:gd name="T4" fmla="*/ 404 w 1500"/>
              <a:gd name="T5" fmla="*/ 264 h 568"/>
              <a:gd name="T6" fmla="*/ 404 w 1500"/>
              <a:gd name="T7" fmla="*/ 568 h 568"/>
              <a:gd name="T8" fmla="*/ 0 w 1500"/>
              <a:gd name="T9" fmla="*/ 5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0" h="568">
                <a:moveTo>
                  <a:pt x="1500" y="0"/>
                </a:moveTo>
                <a:lnTo>
                  <a:pt x="1500" y="268"/>
                </a:lnTo>
                <a:lnTo>
                  <a:pt x="404" y="264"/>
                </a:lnTo>
                <a:lnTo>
                  <a:pt x="404" y="568"/>
                </a:lnTo>
                <a:lnTo>
                  <a:pt x="0" y="568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>
            <a:extLst>
              <a:ext uri="{FF2B5EF4-FFF2-40B4-BE49-F238E27FC236}">
                <a16:creationId xmlns:a16="http://schemas.microsoft.com/office/drawing/2014/main" id="{9E82333A-2E99-4E6B-94FF-E0853BF4F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8047038" cy="50609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/>
          <a:lstStyle>
            <a:lvl1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D1:	Class: Guest</a:t>
            </a:r>
            <a:r>
              <a:rPr lang="en-GB" altLang="en-US" sz="1800" noProof="1">
                <a:latin typeface="Arial" panose="020B0604020202020204" pitchFamily="34" charset="0"/>
              </a:rPr>
              <a:t>  [Notes a, b ... refer to guidelines]</a:t>
            </a:r>
            <a:endParaRPr lang="en-GB" altLang="en-US" sz="1800" b="1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600" noProof="1">
                <a:latin typeface="Arial" panose="020B0604020202020204" pitchFamily="34" charset="0"/>
              </a:rPr>
              <a:t>The guest is the person or company who has to pay the bill. A person has one or more stay records. A company may have none [b, c]. “Customer” is a synonym for guest, but in the database we only use “guest” [a]. The persons staying in the rooms are also called guests, but are not guests in database terms [a].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Examples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600" noProof="1">
                <a:latin typeface="Arial" panose="020B0604020202020204" pitchFamily="34" charset="0"/>
              </a:rPr>
              <a:t>a.	A guest who stays one night.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b.	A company with employees staying now and then, each of them with his own stay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	record where his name is recorded [d].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c.	A guest with several rooms within the same stay.</a:t>
            </a:r>
            <a:endParaRPr lang="da-DK" altLang="en-US" sz="1600">
              <a:latin typeface="Arial" panose="020B0604020202020204" pitchFamily="34" charset="0"/>
            </a:endParaRPr>
          </a:p>
          <a:p>
            <a:endParaRPr lang="da-DK" altLang="en-US" sz="1600">
              <a:latin typeface="Arial" panose="020B0604020202020204" pitchFamily="34" charset="0"/>
            </a:endParaRPr>
          </a:p>
          <a:p>
            <a:r>
              <a:rPr lang="da-DK" altLang="en-US" sz="1600" b="1">
                <a:latin typeface="Arial" panose="020B0604020202020204" pitchFamily="34" charset="0"/>
              </a:rPr>
              <a:t>Attributes</a:t>
            </a:r>
            <a:endParaRPr lang="da-DK" altLang="en-US" sz="1600">
              <a:latin typeface="Arial" panose="020B0604020202020204" pitchFamily="34" charset="0"/>
            </a:endParaRPr>
          </a:p>
          <a:p>
            <a:r>
              <a:rPr lang="da-DK" altLang="en-US" sz="1600">
                <a:latin typeface="Arial" panose="020B0604020202020204" pitchFamily="34" charset="0"/>
              </a:rPr>
              <a:t>1. name:	Text, 50 chars [h]</a:t>
            </a:r>
          </a:p>
          <a:p>
            <a:endParaRPr lang="da-DK" altLang="en-US" sz="1600">
              <a:latin typeface="Arial" panose="020B0604020202020204" pitchFamily="34" charset="0"/>
            </a:endParaRPr>
          </a:p>
          <a:p>
            <a:endParaRPr lang="da-DK" altLang="en-US" sz="1600">
              <a:latin typeface="Arial" panose="020B0604020202020204" pitchFamily="34" charset="0"/>
            </a:endParaRPr>
          </a:p>
          <a:p>
            <a:endParaRPr lang="da-DK" altLang="en-US" sz="1600" b="1">
              <a:latin typeface="Arial" panose="020B0604020202020204" pitchFamily="34" charset="0"/>
            </a:endParaRPr>
          </a:p>
          <a:p>
            <a:r>
              <a:rPr lang="da-DK" altLang="en-US" sz="1600">
                <a:latin typeface="Arial" panose="020B0604020202020204" pitchFamily="34" charset="0"/>
              </a:rPr>
              <a:t>2. passport:	Text, 16 chars [h]</a:t>
            </a:r>
            <a:endParaRPr lang="da-DK" altLang="en-US" sz="1600" noProof="1">
              <a:latin typeface="Arial" panose="020B0604020202020204" pitchFamily="34" charset="0"/>
            </a:endParaRPr>
          </a:p>
        </p:txBody>
      </p:sp>
      <p:sp>
        <p:nvSpPr>
          <p:cNvPr id="21508" name="AutoShape 4">
            <a:extLst>
              <a:ext uri="{FF2B5EF4-FFF2-40B4-BE49-F238E27FC236}">
                <a16:creationId xmlns:a16="http://schemas.microsoft.com/office/drawing/2014/main" id="{B737E46F-626A-694D-B9C6-EF3CD522E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6338" y="3200400"/>
            <a:ext cx="1676400" cy="561975"/>
          </a:xfrm>
          <a:prstGeom prst="wedgeRoundRectCallout">
            <a:avLst>
              <a:gd name="adj1" fmla="val -142329"/>
              <a:gd name="adj2" fmla="val -5113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Attribute missing</a:t>
            </a:r>
          </a:p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in data model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7DBEE508-0739-1766-D415-6A581EA9D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6488"/>
            <a:ext cx="8047038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>
            <a:spAutoFit/>
          </a:bodyPr>
          <a:lstStyle>
            <a:lvl1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 sz="1600" noProof="1">
              <a:latin typeface="Arial" panose="020B0604020202020204" pitchFamily="34" charset="0"/>
            </a:endParaRPr>
          </a:p>
          <a:p>
            <a:pPr lvl="2"/>
            <a:r>
              <a:rPr lang="en-GB" altLang="en-US" sz="1600" noProof="1">
                <a:latin typeface="Arial" panose="020B0604020202020204" pitchFamily="34" charset="0"/>
              </a:rPr>
              <a:t>Recorded for guests who are obviously foreigners [f, i]. Used for police reports in case the guest doesn’t pay [g] </a:t>
            </a:r>
            <a:r>
              <a:rPr lang="en-GB" altLang="en-US" sz="1600" b="1" noProof="1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0F607A88-5ADD-019D-9B67-F19C48D04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4195763"/>
            <a:ext cx="8047038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72000" rIns="72000" bIns="72000">
            <a:spAutoFit/>
          </a:bodyPr>
          <a:lstStyle>
            <a:lvl1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/>
            <a:r>
              <a:rPr lang="en-GB" altLang="en-US" sz="1600" noProof="1">
                <a:latin typeface="Arial" panose="020B0604020202020204" pitchFamily="34" charset="0"/>
              </a:rPr>
              <a:t>The name stated by the guest [f]. For companies the official name since the bill is sent there [g]. Longer names exist, but better truncate at registration time than at print out time [g, j].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340495A4-1E85-2676-1762-215794D21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2.3    Data dictionary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 autoUpdateAnimBg="0"/>
      <p:bldP spid="21509" grpId="0" autoUpdateAnimBg="0"/>
      <p:bldP spid="2151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8FF3469-455A-F2B3-E151-1EB727F2E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75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2.4A    Data expressions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92D5738-8EAF-8009-828E-291545B48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5661025" cy="2857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72000" bIns="72000"/>
          <a:lstStyle>
            <a:lvl1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Notation with plus as concatenator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booking request = guest data + period + room type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guest data = guest name + address + paymethod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+ [passport number]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passport number = letter + {digit}*8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room state = { </a:t>
            </a:r>
            <a:r>
              <a:rPr lang="en-GB" altLang="en-US" sz="1800" u="sng" noProof="1">
                <a:latin typeface="Arial" panose="020B0604020202020204" pitchFamily="34" charset="0"/>
              </a:rPr>
              <a:t>free</a:t>
            </a:r>
            <a:r>
              <a:rPr lang="en-GB" altLang="en-US" sz="1800" noProof="1">
                <a:latin typeface="Arial" panose="020B0604020202020204" pitchFamily="34" charset="0"/>
              </a:rPr>
              <a:t> | </a:t>
            </a:r>
            <a:r>
              <a:rPr lang="en-GB" altLang="en-US" sz="1800" u="sng" noProof="1">
                <a:latin typeface="Arial" panose="020B0604020202020204" pitchFamily="34" charset="0"/>
              </a:rPr>
              <a:t>booked</a:t>
            </a:r>
            <a:r>
              <a:rPr lang="en-GB" altLang="en-US" sz="1800" noProof="1">
                <a:latin typeface="Arial" panose="020B0604020202020204" pitchFamily="34" charset="0"/>
              </a:rPr>
              <a:t> | </a:t>
            </a:r>
            <a:r>
              <a:rPr lang="en-GB" altLang="en-US" sz="1800" u="sng" noProof="1">
                <a:latin typeface="Arial" panose="020B0604020202020204" pitchFamily="34" charset="0"/>
              </a:rPr>
              <a:t>occupied</a:t>
            </a:r>
            <a:r>
              <a:rPr lang="en-GB" altLang="en-US" sz="1800" noProof="1">
                <a:latin typeface="Arial" panose="020B0604020202020204" pitchFamily="34" charset="0"/>
              </a:rPr>
              <a:t> | </a:t>
            </a:r>
            <a:r>
              <a:rPr lang="en-GB" altLang="en-US" sz="1800" u="sng" noProof="1">
                <a:latin typeface="Arial" panose="020B0604020202020204" pitchFamily="34" charset="0"/>
              </a:rPr>
              <a:t>repair</a:t>
            </a:r>
            <a:r>
              <a:rPr lang="en-GB" altLang="en-US" sz="1800" noProof="1">
                <a:latin typeface="Arial" panose="020B0604020202020204" pitchFamily="34" charset="0"/>
              </a:rPr>
              <a:t> }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account data = transfer + {account record}* + done</a:t>
            </a: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6D4E4721-FAD5-7330-14CA-771DDEE73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038600"/>
            <a:ext cx="5661025" cy="201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72000" bIns="72000"/>
          <a:lstStyle>
            <a:lvl1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Notation with implicit concatenation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guestData = guestName, address, paymethod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[, passportNumber]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ifStatement = </a:t>
            </a:r>
            <a:r>
              <a:rPr lang="en-GB" altLang="en-US" sz="1800" u="sng" noProof="1">
                <a:latin typeface="Arial" panose="020B0604020202020204" pitchFamily="34" charset="0"/>
              </a:rPr>
              <a:t>If</a:t>
            </a:r>
            <a:r>
              <a:rPr lang="en-GB" altLang="en-US" sz="1800" noProof="1">
                <a:latin typeface="Arial" panose="020B0604020202020204" pitchFamily="34" charset="0"/>
              </a:rPr>
              <a:t> condition </a:t>
            </a:r>
            <a:r>
              <a:rPr lang="en-GB" altLang="en-US" sz="1800" u="sng" noProof="1">
                <a:latin typeface="Arial" panose="020B0604020202020204" pitchFamily="34" charset="0"/>
              </a:rPr>
              <a:t>Then</a:t>
            </a:r>
            <a:r>
              <a:rPr lang="en-GB" altLang="en-US" sz="1800" noProof="1">
                <a:latin typeface="Arial" panose="020B0604020202020204" pitchFamily="34" charset="0"/>
              </a:rPr>
              <a:t> statement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[ </a:t>
            </a:r>
            <a:r>
              <a:rPr lang="en-GB" altLang="en-US" sz="1800" u="sng" noProof="1">
                <a:latin typeface="Arial" panose="020B0604020202020204" pitchFamily="34" charset="0"/>
              </a:rPr>
              <a:t>Else:</a:t>
            </a:r>
            <a:r>
              <a:rPr lang="en-GB" altLang="en-US" sz="1800" noProof="1">
                <a:latin typeface="Arial" panose="020B0604020202020204" pitchFamily="34" charset="0"/>
              </a:rPr>
              <a:t> statement </a:t>
            </a:r>
            <a:r>
              <a:rPr lang="en-GB" altLang="en-US" sz="1800" u="sng" noProof="1">
                <a:latin typeface="Arial" panose="020B0604020202020204" pitchFamily="34" charset="0"/>
              </a:rPr>
              <a:t>End If ]</a:t>
            </a:r>
            <a:endParaRPr lang="en-GB" altLang="en-US" sz="1800" noProof="1">
              <a:latin typeface="Arial" panose="020B0604020202020204" pitchFamily="34" charset="0"/>
            </a:endParaRP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8E265DFB-E333-DE69-607C-C7D4D895E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D64F383-B76D-5A30-822A-0CD7E63A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78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2.4B    Data model vs. data expressions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DF701E7E-80D3-B659-C516-BF13AEE14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50" y="1066800"/>
            <a:ext cx="3741738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72000" bIns="72000"/>
          <a:lstStyle>
            <a:lvl1pPr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Guest =	name + address + {stay}*</a:t>
            </a:r>
          </a:p>
          <a:p>
            <a:pPr>
              <a:spcBef>
                <a:spcPct val="50000"/>
              </a:spcBef>
            </a:pP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Stay = 	paymethod + [employee]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+ {room + date}*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	+ Guest ??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0356AAC0-95CA-1842-F5A9-6E07BF1E3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175" y="1943100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Stay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30A61E75-C3F7-FD4E-5859-9F3D4A8CC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175" y="3065463"/>
            <a:ext cx="900113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Room</a:t>
            </a:r>
          </a:p>
        </p:txBody>
      </p:sp>
      <p:cxnSp>
        <p:nvCxnSpPr>
          <p:cNvPr id="11270" name="AutoShape 6">
            <a:extLst>
              <a:ext uri="{FF2B5EF4-FFF2-40B4-BE49-F238E27FC236}">
                <a16:creationId xmlns:a16="http://schemas.microsoft.com/office/drawing/2014/main" id="{0D237609-514A-D6D1-E49D-4BD2BCCA0B6D}"/>
              </a:ext>
            </a:extLst>
          </p:cNvPr>
          <p:cNvCxnSpPr>
            <a:cxnSpLocks noChangeShapeType="1"/>
            <a:stCxn id="11268" idx="2"/>
            <a:endCxn id="11269" idx="0"/>
          </p:cNvCxnSpPr>
          <p:nvPr/>
        </p:nvCxnSpPr>
        <p:spPr bwMode="auto">
          <a:xfrm>
            <a:off x="1724025" y="2335213"/>
            <a:ext cx="0" cy="7159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1" name="Line 7">
            <a:extLst>
              <a:ext uri="{FF2B5EF4-FFF2-40B4-BE49-F238E27FC236}">
                <a16:creationId xmlns:a16="http://schemas.microsoft.com/office/drawing/2014/main" id="{AF19A483-98B7-2A77-6570-9CF15399FBA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1350" y="213995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1272" name="Group 8">
            <a:extLst>
              <a:ext uri="{FF2B5EF4-FFF2-40B4-BE49-F238E27FC236}">
                <a16:creationId xmlns:a16="http://schemas.microsoft.com/office/drawing/2014/main" id="{7B2CC087-A2D7-37F1-E487-1A784C34B23E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622425" y="2311400"/>
            <a:ext cx="203200" cy="168275"/>
            <a:chOff x="1918" y="3762"/>
            <a:chExt cx="128" cy="106"/>
          </a:xfrm>
        </p:grpSpPr>
        <p:sp>
          <p:nvSpPr>
            <p:cNvPr id="11273" name="Line 9">
              <a:extLst>
                <a:ext uri="{FF2B5EF4-FFF2-40B4-BE49-F238E27FC236}">
                  <a16:creationId xmlns:a16="http://schemas.microsoft.com/office/drawing/2014/main" id="{925B415B-2832-7CD2-BE52-C68186C10F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1274" name="Line 10">
              <a:extLst>
                <a:ext uri="{FF2B5EF4-FFF2-40B4-BE49-F238E27FC236}">
                  <a16:creationId xmlns:a16="http://schemas.microsoft.com/office/drawing/2014/main" id="{96F827C3-8EA4-622D-F2A8-B46CD5828C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1275" name="Group 11">
            <a:extLst>
              <a:ext uri="{FF2B5EF4-FFF2-40B4-BE49-F238E27FC236}">
                <a16:creationId xmlns:a16="http://schemas.microsoft.com/office/drawing/2014/main" id="{1F3DAADD-E972-E75C-8596-4EDDCDA7AB64}"/>
              </a:ext>
            </a:extLst>
          </p:cNvPr>
          <p:cNvGrpSpPr>
            <a:grpSpLocks/>
          </p:cNvGrpSpPr>
          <p:nvPr/>
        </p:nvGrpSpPr>
        <p:grpSpPr bwMode="auto">
          <a:xfrm>
            <a:off x="1622425" y="2908300"/>
            <a:ext cx="203200" cy="168275"/>
            <a:chOff x="1918" y="3762"/>
            <a:chExt cx="128" cy="106"/>
          </a:xfrm>
        </p:grpSpPr>
        <p:sp>
          <p:nvSpPr>
            <p:cNvPr id="11276" name="Line 12">
              <a:extLst>
                <a:ext uri="{FF2B5EF4-FFF2-40B4-BE49-F238E27FC236}">
                  <a16:creationId xmlns:a16="http://schemas.microsoft.com/office/drawing/2014/main" id="{CB455F2D-BAE5-F407-6037-2F9ABBD9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1277" name="Line 13">
              <a:extLst>
                <a:ext uri="{FF2B5EF4-FFF2-40B4-BE49-F238E27FC236}">
                  <a16:creationId xmlns:a16="http://schemas.microsoft.com/office/drawing/2014/main" id="{50E3FC20-9B14-4621-A7E3-CD0D996614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1278" name="Rectangle 14">
            <a:extLst>
              <a:ext uri="{FF2B5EF4-FFF2-40B4-BE49-F238E27FC236}">
                <a16:creationId xmlns:a16="http://schemas.microsoft.com/office/drawing/2014/main" id="{599CDA3F-327F-57A7-1585-B73AB6455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175" y="1066800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Guest</a:t>
            </a:r>
          </a:p>
        </p:txBody>
      </p:sp>
      <p:cxnSp>
        <p:nvCxnSpPr>
          <p:cNvPr id="11279" name="AutoShape 15">
            <a:extLst>
              <a:ext uri="{FF2B5EF4-FFF2-40B4-BE49-F238E27FC236}">
                <a16:creationId xmlns:a16="http://schemas.microsoft.com/office/drawing/2014/main" id="{9208CB15-5F09-20B9-2B3E-258C42E5F047}"/>
              </a:ext>
            </a:extLst>
          </p:cNvPr>
          <p:cNvCxnSpPr>
            <a:cxnSpLocks noChangeShapeType="1"/>
            <a:stCxn id="11278" idx="2"/>
            <a:endCxn id="11268" idx="0"/>
          </p:cNvCxnSpPr>
          <p:nvPr/>
        </p:nvCxnSpPr>
        <p:spPr bwMode="auto">
          <a:xfrm>
            <a:off x="1724025" y="1458913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280" name="Group 16">
            <a:extLst>
              <a:ext uri="{FF2B5EF4-FFF2-40B4-BE49-F238E27FC236}">
                <a16:creationId xmlns:a16="http://schemas.microsoft.com/office/drawing/2014/main" id="{52197E66-F12B-A35D-170D-5D621F49D70F}"/>
              </a:ext>
            </a:extLst>
          </p:cNvPr>
          <p:cNvGrpSpPr>
            <a:grpSpLocks/>
          </p:cNvGrpSpPr>
          <p:nvPr/>
        </p:nvGrpSpPr>
        <p:grpSpPr bwMode="auto">
          <a:xfrm>
            <a:off x="1622425" y="1774825"/>
            <a:ext cx="203200" cy="168275"/>
            <a:chOff x="1918" y="3762"/>
            <a:chExt cx="128" cy="106"/>
          </a:xfrm>
        </p:grpSpPr>
        <p:sp>
          <p:nvSpPr>
            <p:cNvPr id="11281" name="Line 17">
              <a:extLst>
                <a:ext uri="{FF2B5EF4-FFF2-40B4-BE49-F238E27FC236}">
                  <a16:creationId xmlns:a16="http://schemas.microsoft.com/office/drawing/2014/main" id="{963069C6-9D53-FBA5-B5BD-3B4AF6B1B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1282" name="Line 18">
              <a:extLst>
                <a:ext uri="{FF2B5EF4-FFF2-40B4-BE49-F238E27FC236}">
                  <a16:creationId xmlns:a16="http://schemas.microsoft.com/office/drawing/2014/main" id="{CC169B84-CC68-47AE-0764-E0561A9DD3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1283" name="AutoShape 19">
            <a:extLst>
              <a:ext uri="{FF2B5EF4-FFF2-40B4-BE49-F238E27FC236}">
                <a16:creationId xmlns:a16="http://schemas.microsoft.com/office/drawing/2014/main" id="{EE9A4753-AE2E-5FC4-135F-A42A12911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1725" y="2895600"/>
            <a:ext cx="2022475" cy="695325"/>
          </a:xfrm>
          <a:prstGeom prst="wedgeRoundRectCallout">
            <a:avLst>
              <a:gd name="adj1" fmla="val -65069"/>
              <a:gd name="adj2" fmla="val -8105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noProof="1">
                <a:latin typeface="Arial" panose="020B0604020202020204" pitchFamily="34" charset="0"/>
              </a:rPr>
              <a:t>Reference to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Guest from Stay?</a:t>
            </a:r>
            <a:endParaRPr lang="en-GB" altLang="en-US" sz="1600" noProof="1">
              <a:latin typeface="Arial" panose="020B0604020202020204" pitchFamily="34" charset="0"/>
            </a:endParaRPr>
          </a:p>
        </p:txBody>
      </p:sp>
      <p:sp>
        <p:nvSpPr>
          <p:cNvPr id="11284" name="Rectangle 20">
            <a:extLst>
              <a:ext uri="{FF2B5EF4-FFF2-40B4-BE49-F238E27FC236}">
                <a16:creationId xmlns:a16="http://schemas.microsoft.com/office/drawing/2014/main" id="{7193DD31-011F-C4EC-460D-4E5F3EEBD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>
            <a:extLst>
              <a:ext uri="{FF2B5EF4-FFF2-40B4-BE49-F238E27FC236}">
                <a16:creationId xmlns:a16="http://schemas.microsoft.com/office/drawing/2014/main" id="{A7D014ED-A998-CE58-BF21-172711EAEBBE}"/>
              </a:ext>
            </a:extLst>
          </p:cNvPr>
          <p:cNvSpPr>
            <a:spLocks/>
          </p:cNvSpPr>
          <p:nvPr/>
        </p:nvSpPr>
        <p:spPr bwMode="auto">
          <a:xfrm>
            <a:off x="7092950" y="781050"/>
            <a:ext cx="1752600" cy="2209800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291" name="Freeform 3">
            <a:extLst>
              <a:ext uri="{FF2B5EF4-FFF2-40B4-BE49-F238E27FC236}">
                <a16:creationId xmlns:a16="http://schemas.microsoft.com/office/drawing/2014/main" id="{581BAE2B-4823-4BF9-DF58-82943067EB72}"/>
              </a:ext>
            </a:extLst>
          </p:cNvPr>
          <p:cNvSpPr>
            <a:spLocks/>
          </p:cNvSpPr>
          <p:nvPr/>
        </p:nvSpPr>
        <p:spPr bwMode="auto">
          <a:xfrm>
            <a:off x="6940550" y="857250"/>
            <a:ext cx="1752600" cy="2209800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292" name="Freeform 4">
            <a:extLst>
              <a:ext uri="{FF2B5EF4-FFF2-40B4-BE49-F238E27FC236}">
                <a16:creationId xmlns:a16="http://schemas.microsoft.com/office/drawing/2014/main" id="{ADB96FB3-3931-957D-E845-EFB3E844D5E3}"/>
              </a:ext>
            </a:extLst>
          </p:cNvPr>
          <p:cNvSpPr>
            <a:spLocks/>
          </p:cNvSpPr>
          <p:nvPr/>
        </p:nvSpPr>
        <p:spPr bwMode="auto">
          <a:xfrm>
            <a:off x="3435350" y="704850"/>
            <a:ext cx="3124200" cy="3924300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484B5860-6F48-C09F-2C50-0481C8176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2.5    Virtual Windows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0735DE2E-9F4B-4A38-B599-DF847D6C5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781050"/>
            <a:ext cx="2514600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R1:	</a:t>
            </a:r>
            <a:r>
              <a:rPr lang="en-US" altLang="en-US" sz="1800">
                <a:latin typeface="Arial" panose="020B0604020202020204" pitchFamily="34" charset="0"/>
              </a:rPr>
              <a:t>The product shall store data corresponding to the following virtual windows: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A280198A-7D47-20E7-C4BC-4C4F30FD8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8663" y="5151438"/>
            <a:ext cx="51212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Rooms</a:t>
            </a:r>
            <a:r>
              <a:rPr lang="en-US" altLang="en-US" sz="1800">
                <a:latin typeface="Arial" panose="020B0604020202020204" pitchFamily="34" charset="0"/>
              </a:rPr>
              <a:t>				7/8	8/8	9/8	10/8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11	Double	Bath	800	600		O	B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12	Single	Toil	600		O	O	B	B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13	Double	Toil	600	500		B	B	B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13EBB17C-95AB-17D3-3488-C45DFF465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3371850"/>
            <a:ext cx="2111375" cy="13477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Service charges</a:t>
            </a:r>
            <a:endParaRPr lang="en-US" altLang="en-US" sz="18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Breakf. rest.	40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Breakf. room	60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. . .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2297" name="Freeform 9">
            <a:extLst>
              <a:ext uri="{FF2B5EF4-FFF2-40B4-BE49-F238E27FC236}">
                <a16:creationId xmlns:a16="http://schemas.microsoft.com/office/drawing/2014/main" id="{FBD94913-F1BA-A043-4CDF-566FFFDFFF87}"/>
              </a:ext>
            </a:extLst>
          </p:cNvPr>
          <p:cNvSpPr>
            <a:spLocks/>
          </p:cNvSpPr>
          <p:nvPr/>
        </p:nvSpPr>
        <p:spPr bwMode="auto">
          <a:xfrm>
            <a:off x="3282950" y="819150"/>
            <a:ext cx="3124200" cy="3924300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298" name="Freeform 10">
            <a:extLst>
              <a:ext uri="{FF2B5EF4-FFF2-40B4-BE49-F238E27FC236}">
                <a16:creationId xmlns:a16="http://schemas.microsoft.com/office/drawing/2014/main" id="{2A3C8DB2-BD48-5C40-5185-846B60B8BEE5}"/>
              </a:ext>
            </a:extLst>
          </p:cNvPr>
          <p:cNvSpPr>
            <a:spLocks/>
          </p:cNvSpPr>
          <p:nvPr/>
        </p:nvSpPr>
        <p:spPr bwMode="auto">
          <a:xfrm>
            <a:off x="6788150" y="933450"/>
            <a:ext cx="1752600" cy="2209800"/>
          </a:xfrm>
          <a:custGeom>
            <a:avLst/>
            <a:gdLst>
              <a:gd name="T0" fmla="*/ 0 w 1104"/>
              <a:gd name="T1" fmla="*/ 1152 h 1392"/>
              <a:gd name="T2" fmla="*/ 0 w 1104"/>
              <a:gd name="T3" fmla="*/ 0 h 1392"/>
              <a:gd name="T4" fmla="*/ 1104 w 1104"/>
              <a:gd name="T5" fmla="*/ 0 h 1392"/>
              <a:gd name="T6" fmla="*/ 1104 w 1104"/>
              <a:gd name="T7" fmla="*/ 1200 h 1392"/>
              <a:gd name="T8" fmla="*/ 0 w 1104"/>
              <a:gd name="T9" fmla="*/ 115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1392">
                <a:moveTo>
                  <a:pt x="0" y="1152"/>
                </a:moveTo>
                <a:cubicBezTo>
                  <a:pt x="0" y="576"/>
                  <a:pt x="0" y="0"/>
                  <a:pt x="0" y="0"/>
                </a:cubicBezTo>
                <a:lnTo>
                  <a:pt x="1104" y="0"/>
                </a:lnTo>
                <a:cubicBezTo>
                  <a:pt x="1104" y="0"/>
                  <a:pt x="1104" y="600"/>
                  <a:pt x="1104" y="1200"/>
                </a:cubicBezTo>
                <a:cubicBezTo>
                  <a:pt x="780" y="1032"/>
                  <a:pt x="468" y="1392"/>
                  <a:pt x="0" y="1152"/>
                </a:cubicBez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299" name="Freeform 11">
            <a:extLst>
              <a:ext uri="{FF2B5EF4-FFF2-40B4-BE49-F238E27FC236}">
                <a16:creationId xmlns:a16="http://schemas.microsoft.com/office/drawing/2014/main" id="{842AAC80-4031-E3C1-CC0B-470E8E74E11A}"/>
              </a:ext>
            </a:extLst>
          </p:cNvPr>
          <p:cNvSpPr>
            <a:spLocks/>
          </p:cNvSpPr>
          <p:nvPr/>
        </p:nvSpPr>
        <p:spPr bwMode="auto">
          <a:xfrm>
            <a:off x="3206750" y="5124450"/>
            <a:ext cx="5448300" cy="1581150"/>
          </a:xfrm>
          <a:custGeom>
            <a:avLst/>
            <a:gdLst>
              <a:gd name="T0" fmla="*/ 0 w 3432"/>
              <a:gd name="T1" fmla="*/ 864 h 996"/>
              <a:gd name="T2" fmla="*/ 0 w 3432"/>
              <a:gd name="T3" fmla="*/ 0 h 996"/>
              <a:gd name="T4" fmla="*/ 3360 w 3432"/>
              <a:gd name="T5" fmla="*/ 0 h 996"/>
              <a:gd name="T6" fmla="*/ 3372 w 3432"/>
              <a:gd name="T7" fmla="*/ 828 h 996"/>
              <a:gd name="T8" fmla="*/ 1980 w 3432"/>
              <a:gd name="T9" fmla="*/ 852 h 996"/>
              <a:gd name="T10" fmla="*/ 0 w 3432"/>
              <a:gd name="T11" fmla="*/ 864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32" h="996">
                <a:moveTo>
                  <a:pt x="0" y="864"/>
                </a:moveTo>
                <a:cubicBezTo>
                  <a:pt x="0" y="432"/>
                  <a:pt x="0" y="0"/>
                  <a:pt x="0" y="0"/>
                </a:cubicBezTo>
                <a:lnTo>
                  <a:pt x="3360" y="0"/>
                </a:lnTo>
                <a:cubicBezTo>
                  <a:pt x="3432" y="336"/>
                  <a:pt x="3288" y="564"/>
                  <a:pt x="3372" y="828"/>
                </a:cubicBezTo>
                <a:cubicBezTo>
                  <a:pt x="2904" y="804"/>
                  <a:pt x="2316" y="984"/>
                  <a:pt x="1980" y="852"/>
                </a:cubicBezTo>
                <a:cubicBezTo>
                  <a:pt x="1644" y="720"/>
                  <a:pt x="636" y="996"/>
                  <a:pt x="0" y="864"/>
                </a:cubicBez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0" name="Freeform 12">
            <a:extLst>
              <a:ext uri="{FF2B5EF4-FFF2-40B4-BE49-F238E27FC236}">
                <a16:creationId xmlns:a16="http://schemas.microsoft.com/office/drawing/2014/main" id="{96F88ACC-0121-3EBE-31F4-28B07ED5A906}"/>
              </a:ext>
            </a:extLst>
          </p:cNvPr>
          <p:cNvSpPr>
            <a:spLocks/>
          </p:cNvSpPr>
          <p:nvPr/>
        </p:nvSpPr>
        <p:spPr bwMode="auto">
          <a:xfrm>
            <a:off x="3130550" y="933450"/>
            <a:ext cx="3124200" cy="3924300"/>
          </a:xfrm>
          <a:custGeom>
            <a:avLst/>
            <a:gdLst>
              <a:gd name="T0" fmla="*/ 0 w 1968"/>
              <a:gd name="T1" fmla="*/ 2160 h 2472"/>
              <a:gd name="T2" fmla="*/ 0 w 1968"/>
              <a:gd name="T3" fmla="*/ 0 h 2472"/>
              <a:gd name="T4" fmla="*/ 1968 w 1968"/>
              <a:gd name="T5" fmla="*/ 0 h 2472"/>
              <a:gd name="T6" fmla="*/ 1968 w 1968"/>
              <a:gd name="T7" fmla="*/ 2208 h 2472"/>
              <a:gd name="T8" fmla="*/ 0 w 1968"/>
              <a:gd name="T9" fmla="*/ 216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2472">
                <a:moveTo>
                  <a:pt x="0" y="2160"/>
                </a:moveTo>
                <a:cubicBezTo>
                  <a:pt x="0" y="1080"/>
                  <a:pt x="0" y="0"/>
                  <a:pt x="0" y="0"/>
                </a:cubicBezTo>
                <a:lnTo>
                  <a:pt x="1968" y="0"/>
                </a:lnTo>
                <a:cubicBezTo>
                  <a:pt x="1968" y="0"/>
                  <a:pt x="1968" y="1104"/>
                  <a:pt x="1968" y="2208"/>
                </a:cubicBezTo>
                <a:cubicBezTo>
                  <a:pt x="1260" y="2028"/>
                  <a:pt x="768" y="2472"/>
                  <a:pt x="0" y="2160"/>
                </a:cubicBezTo>
                <a:close/>
              </a:path>
            </a:pathLst>
          </a:cu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1" name="Line 13">
            <a:extLst>
              <a:ext uri="{FF2B5EF4-FFF2-40B4-BE49-F238E27FC236}">
                <a16:creationId xmlns:a16="http://schemas.microsoft.com/office/drawing/2014/main" id="{59C966BF-B004-3528-3023-54FF24913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0550" y="253365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2" name="Text Box 14">
            <a:extLst>
              <a:ext uri="{FF2B5EF4-FFF2-40B4-BE49-F238E27FC236}">
                <a16:creationId xmlns:a16="http://schemas.microsoft.com/office/drawing/2014/main" id="{12DED7BE-5110-C0FE-74CC-1185AB771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75" y="993775"/>
            <a:ext cx="3038475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latin typeface="Arial" panose="020B0604020202020204" pitchFamily="34" charset="0"/>
              </a:rPr>
              <a:t>		Stay#:</a:t>
            </a:r>
            <a:r>
              <a:rPr lang="en-US" altLang="en-US" sz="1600">
                <a:latin typeface="Arial" panose="020B0604020202020204" pitchFamily="34" charset="0"/>
              </a:rPr>
              <a:t> 714</a:t>
            </a:r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Guest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Name:	John Simpson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Address:	456 Orange Grove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	Victoria 3745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Payment:	Visa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2303" name="Text Box 15">
            <a:extLst>
              <a:ext uri="{FF2B5EF4-FFF2-40B4-BE49-F238E27FC236}">
                <a16:creationId xmlns:a16="http://schemas.microsoft.com/office/drawing/2014/main" id="{BC2D8E0B-2895-6CF2-8EFC-DEFACB17A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75" y="2532063"/>
            <a:ext cx="3038475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095500" algn="ctr"/>
                <a:tab pos="295275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	</a:t>
            </a:r>
            <a:r>
              <a:rPr lang="en-US" altLang="en-US" sz="1800">
                <a:latin typeface="Arial" panose="020B0604020202020204" pitchFamily="34" charset="0"/>
              </a:rPr>
              <a:t>Item	#pers	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7/8	Room 12, sgl	1	600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8/8	Breakf.    rest	1	40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8/8	Room 11, dbl	2	800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9/8	Breakf.  room	2	120</a:t>
            </a:r>
          </a:p>
          <a:p>
            <a:pPr>
              <a:spcBef>
                <a:spcPct val="20000"/>
              </a:spcBef>
            </a:pPr>
            <a:r>
              <a:rPr lang="en-US" altLang="en-US" sz="1800">
                <a:latin typeface="Arial" panose="020B0604020202020204" pitchFamily="34" charset="0"/>
              </a:rPr>
              <a:t>9/8	Room 11, dbl	2	800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2304" name="Text Box 16">
            <a:extLst>
              <a:ext uri="{FF2B5EF4-FFF2-40B4-BE49-F238E27FC236}">
                <a16:creationId xmlns:a16="http://schemas.microsoft.com/office/drawing/2014/main" id="{618E82A2-E116-89D6-09D0-1C2B72E43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8313" y="993775"/>
            <a:ext cx="1597025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ctr"/>
                <a:tab pos="1238250" algn="ctr"/>
                <a:tab pos="1524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Breakfast</a:t>
            </a:r>
            <a:r>
              <a:rPr lang="en-US" altLang="en-US" sz="1800">
                <a:latin typeface="Arial" panose="020B0604020202020204" pitchFamily="34" charset="0"/>
              </a:rPr>
              <a:t>	9/8</a:t>
            </a:r>
          </a:p>
          <a:p>
            <a:pPr>
              <a:spcBef>
                <a:spcPct val="3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In	In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R#	rest	room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11		2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12	1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13	1	1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12305" name="Line 17">
            <a:extLst>
              <a:ext uri="{FF2B5EF4-FFF2-40B4-BE49-F238E27FC236}">
                <a16:creationId xmlns:a16="http://schemas.microsoft.com/office/drawing/2014/main" id="{B4D7F70D-B215-4BB8-05FE-716F714DF2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8550" y="5124450"/>
            <a:ext cx="0" cy="137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6" name="Line 18">
            <a:extLst>
              <a:ext uri="{FF2B5EF4-FFF2-40B4-BE49-F238E27FC236}">
                <a16:creationId xmlns:a16="http://schemas.microsoft.com/office/drawing/2014/main" id="{943484C2-0C8E-9107-33AE-58618ACA61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8550" y="5467350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7" name="Line 19">
            <a:extLst>
              <a:ext uri="{FF2B5EF4-FFF2-40B4-BE49-F238E27FC236}">
                <a16:creationId xmlns:a16="http://schemas.microsoft.com/office/drawing/2014/main" id="{252B8FBC-E58D-6A66-2AED-E8540A1EDB7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0550" y="398145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8" name="Line 20">
            <a:extLst>
              <a:ext uri="{FF2B5EF4-FFF2-40B4-BE49-F238E27FC236}">
                <a16:creationId xmlns:a16="http://schemas.microsoft.com/office/drawing/2014/main" id="{B75CBF0A-6F90-ECB8-412C-5F335866C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8150" y="19431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09" name="Line 21">
            <a:extLst>
              <a:ext uri="{FF2B5EF4-FFF2-40B4-BE49-F238E27FC236}">
                <a16:creationId xmlns:a16="http://schemas.microsoft.com/office/drawing/2014/main" id="{FE2E3940-FF08-DD9C-8BBF-6A64BEF827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83450" y="1390650"/>
            <a:ext cx="0" cy="148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0" name="Line 22">
            <a:extLst>
              <a:ext uri="{FF2B5EF4-FFF2-40B4-BE49-F238E27FC236}">
                <a16:creationId xmlns:a16="http://schemas.microsoft.com/office/drawing/2014/main" id="{34242FF0-7CFF-9F33-EABD-DD6002E9B3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78750" y="1409700"/>
            <a:ext cx="0" cy="1466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1" name="Rectangle 23">
            <a:extLst>
              <a:ext uri="{FF2B5EF4-FFF2-40B4-BE49-F238E27FC236}">
                <a16:creationId xmlns:a16="http://schemas.microsoft.com/office/drawing/2014/main" id="{E6FCFA37-41D6-7E65-4C2E-ABDB5890F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1524000"/>
            <a:ext cx="2038350" cy="742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2" name="Line 24">
            <a:extLst>
              <a:ext uri="{FF2B5EF4-FFF2-40B4-BE49-F238E27FC236}">
                <a16:creationId xmlns:a16="http://schemas.microsoft.com/office/drawing/2014/main" id="{697C7BC6-9981-25CA-359F-7F36A410E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1771650"/>
            <a:ext cx="2038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3" name="Rectangle 25">
            <a:extLst>
              <a:ext uri="{FF2B5EF4-FFF2-40B4-BE49-F238E27FC236}">
                <a16:creationId xmlns:a16="http://schemas.microsoft.com/office/drawing/2014/main" id="{C7DF1E20-34C4-8D1B-C92D-B8D736E76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2266950"/>
            <a:ext cx="11906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4" name="Rectangle 26">
            <a:extLst>
              <a:ext uri="{FF2B5EF4-FFF2-40B4-BE49-F238E27FC236}">
                <a16:creationId xmlns:a16="http://schemas.microsoft.com/office/drawing/2014/main" id="{E14594A3-74FB-DA61-6D76-22D6BA21B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2876550"/>
            <a:ext cx="2381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5" name="Rectangle 27">
            <a:extLst>
              <a:ext uri="{FF2B5EF4-FFF2-40B4-BE49-F238E27FC236}">
                <a16:creationId xmlns:a16="http://schemas.microsoft.com/office/drawing/2014/main" id="{2B386CE3-7356-99D1-151C-43D21BDF9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3149600"/>
            <a:ext cx="2381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6" name="Rectangle 28">
            <a:extLst>
              <a:ext uri="{FF2B5EF4-FFF2-40B4-BE49-F238E27FC236}">
                <a16:creationId xmlns:a16="http://schemas.microsoft.com/office/drawing/2014/main" id="{2E378DFD-2AE8-11B0-3AF6-97A5A231D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3422650"/>
            <a:ext cx="2381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7" name="Rectangle 29">
            <a:extLst>
              <a:ext uri="{FF2B5EF4-FFF2-40B4-BE49-F238E27FC236}">
                <a16:creationId xmlns:a16="http://schemas.microsoft.com/office/drawing/2014/main" id="{9F9D8E25-4868-3231-960E-E161B0643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3695700"/>
            <a:ext cx="2381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18" name="Rectangle 30">
            <a:extLst>
              <a:ext uri="{FF2B5EF4-FFF2-40B4-BE49-F238E27FC236}">
                <a16:creationId xmlns:a16="http://schemas.microsoft.com/office/drawing/2014/main" id="{00622879-89BD-0C7D-9188-C60B47425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4019550"/>
            <a:ext cx="238125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2319" name="Group 31">
            <a:extLst>
              <a:ext uri="{FF2B5EF4-FFF2-40B4-BE49-F238E27FC236}">
                <a16:creationId xmlns:a16="http://schemas.microsoft.com/office/drawing/2014/main" id="{BE76996C-67B4-434E-346C-2A61776D3D1A}"/>
              </a:ext>
            </a:extLst>
          </p:cNvPr>
          <p:cNvGrpSpPr>
            <a:grpSpLocks/>
          </p:cNvGrpSpPr>
          <p:nvPr/>
        </p:nvGrpSpPr>
        <p:grpSpPr bwMode="auto">
          <a:xfrm>
            <a:off x="7407275" y="1981200"/>
            <a:ext cx="238125" cy="762000"/>
            <a:chOff x="3030" y="2604"/>
            <a:chExt cx="150" cy="480"/>
          </a:xfrm>
        </p:grpSpPr>
        <p:sp>
          <p:nvSpPr>
            <p:cNvPr id="12320" name="Rectangle 32">
              <a:extLst>
                <a:ext uri="{FF2B5EF4-FFF2-40B4-BE49-F238E27FC236}">
                  <a16:creationId xmlns:a16="http://schemas.microsoft.com/office/drawing/2014/main" id="{51210ED2-7F69-EAB7-8132-EEDD4C8B4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604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2321" name="Rectangle 33">
              <a:extLst>
                <a:ext uri="{FF2B5EF4-FFF2-40B4-BE49-F238E27FC236}">
                  <a16:creationId xmlns:a16="http://schemas.microsoft.com/office/drawing/2014/main" id="{D3C47A1A-6073-BA66-4B8A-95C55A6E3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772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2322" name="Rectangle 34">
              <a:extLst>
                <a:ext uri="{FF2B5EF4-FFF2-40B4-BE49-F238E27FC236}">
                  <a16:creationId xmlns:a16="http://schemas.microsoft.com/office/drawing/2014/main" id="{F94FBF68-DAB7-4D07-7264-437E95BA6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940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2323" name="Group 35">
            <a:extLst>
              <a:ext uri="{FF2B5EF4-FFF2-40B4-BE49-F238E27FC236}">
                <a16:creationId xmlns:a16="http://schemas.microsoft.com/office/drawing/2014/main" id="{4A74B25C-4F85-1726-4A53-22A3F27639EF}"/>
              </a:ext>
            </a:extLst>
          </p:cNvPr>
          <p:cNvGrpSpPr>
            <a:grpSpLocks/>
          </p:cNvGrpSpPr>
          <p:nvPr/>
        </p:nvGrpSpPr>
        <p:grpSpPr bwMode="auto">
          <a:xfrm>
            <a:off x="7997825" y="1981200"/>
            <a:ext cx="238125" cy="762000"/>
            <a:chOff x="3030" y="2604"/>
            <a:chExt cx="150" cy="480"/>
          </a:xfrm>
        </p:grpSpPr>
        <p:sp>
          <p:nvSpPr>
            <p:cNvPr id="12324" name="Rectangle 36">
              <a:extLst>
                <a:ext uri="{FF2B5EF4-FFF2-40B4-BE49-F238E27FC236}">
                  <a16:creationId xmlns:a16="http://schemas.microsoft.com/office/drawing/2014/main" id="{DAF80AAA-1BA7-4691-026E-AD73E1910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604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2325" name="Rectangle 37">
              <a:extLst>
                <a:ext uri="{FF2B5EF4-FFF2-40B4-BE49-F238E27FC236}">
                  <a16:creationId xmlns:a16="http://schemas.microsoft.com/office/drawing/2014/main" id="{A130EE45-B30F-CAC7-DF23-15BBDAB61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772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12326" name="Rectangle 38">
              <a:extLst>
                <a:ext uri="{FF2B5EF4-FFF2-40B4-BE49-F238E27FC236}">
                  <a16:creationId xmlns:a16="http://schemas.microsoft.com/office/drawing/2014/main" id="{A060DDB7-2C87-6756-F19C-3B0B8B712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940"/>
              <a:ext cx="150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2327" name="Rectangle 39">
            <a:extLst>
              <a:ext uri="{FF2B5EF4-FFF2-40B4-BE49-F238E27FC236}">
                <a16:creationId xmlns:a16="http://schemas.microsoft.com/office/drawing/2014/main" id="{7D8BB544-D5A0-9295-0FFB-80BF5A8B6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2788" y="3867150"/>
            <a:ext cx="455612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28" name="Rectangle 40">
            <a:extLst>
              <a:ext uri="{FF2B5EF4-FFF2-40B4-BE49-F238E27FC236}">
                <a16:creationId xmlns:a16="http://schemas.microsoft.com/office/drawing/2014/main" id="{16C436BC-6F28-7011-48ED-C6B8BDD6D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2788" y="4143375"/>
            <a:ext cx="455612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29" name="Freeform 41">
            <a:extLst>
              <a:ext uri="{FF2B5EF4-FFF2-40B4-BE49-F238E27FC236}">
                <a16:creationId xmlns:a16="http://schemas.microsoft.com/office/drawing/2014/main" id="{D13AF282-65C4-3E76-A146-99B815985B72}"/>
              </a:ext>
            </a:extLst>
          </p:cNvPr>
          <p:cNvSpPr>
            <a:spLocks/>
          </p:cNvSpPr>
          <p:nvPr/>
        </p:nvSpPr>
        <p:spPr bwMode="auto">
          <a:xfrm>
            <a:off x="5149850" y="2311400"/>
            <a:ext cx="139700" cy="127000"/>
          </a:xfrm>
          <a:custGeom>
            <a:avLst/>
            <a:gdLst>
              <a:gd name="T0" fmla="*/ 121 w 121"/>
              <a:gd name="T1" fmla="*/ 0 h 90"/>
              <a:gd name="T2" fmla="*/ 61 w 121"/>
              <a:gd name="T3" fmla="*/ 90 h 90"/>
              <a:gd name="T4" fmla="*/ 0 w 121"/>
              <a:gd name="T5" fmla="*/ 2 h 90"/>
              <a:gd name="T6" fmla="*/ 121 w 121"/>
              <a:gd name="T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90">
                <a:moveTo>
                  <a:pt x="121" y="0"/>
                </a:moveTo>
                <a:lnTo>
                  <a:pt x="61" y="90"/>
                </a:lnTo>
                <a:lnTo>
                  <a:pt x="0" y="2"/>
                </a:lnTo>
                <a:lnTo>
                  <a:pt x="121" y="0"/>
                </a:lnTo>
                <a:close/>
              </a:path>
            </a:pathLst>
          </a:custGeom>
          <a:solidFill>
            <a:schemeClr val="tx1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2330" name="Line 42">
            <a:extLst>
              <a:ext uri="{FF2B5EF4-FFF2-40B4-BE49-F238E27FC236}">
                <a16:creationId xmlns:a16="http://schemas.microsoft.com/office/drawing/2014/main" id="{83B99AC1-6A91-B541-A36A-F65434C999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1750" y="226695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2331" name="Rectangle 43">
            <a:extLst>
              <a:ext uri="{FF2B5EF4-FFF2-40B4-BE49-F238E27FC236}">
                <a16:creationId xmlns:a16="http://schemas.microsoft.com/office/drawing/2014/main" id="{117ED2A4-A37F-8E0C-ABC0-F610B473B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65838"/>
            <a:ext cx="23082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200" noProof="1"/>
              <a:t>From: Soren Lauesen: </a:t>
            </a:r>
          </a:p>
          <a:p>
            <a:r>
              <a:rPr lang="en-GB" altLang="en-US" sz="1200" noProof="1"/>
              <a:t>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  <p:sp>
        <p:nvSpPr>
          <p:cNvPr id="12332" name="Text Box 44">
            <a:extLst>
              <a:ext uri="{FF2B5EF4-FFF2-40B4-BE49-F238E27FC236}">
                <a16:creationId xmlns:a16="http://schemas.microsoft.com/office/drawing/2014/main" id="{BB2EFF91-B414-3928-CF71-7AB39B3E8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32063"/>
            <a:ext cx="25146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R2:	</a:t>
            </a:r>
            <a:r>
              <a:rPr lang="en-US" altLang="en-US" sz="1800">
                <a:latin typeface="Arial" panose="020B0604020202020204" pitchFamily="34" charset="0"/>
              </a:rPr>
              <a:t>The final screens shall look like the virtual windows ??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33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>
            <a:extLst>
              <a:ext uri="{FF2B5EF4-FFF2-40B4-BE49-F238E27FC236}">
                <a16:creationId xmlns:a16="http://schemas.microsoft.com/office/drawing/2014/main" id="{40D15E80-95B8-24F4-67B2-C41FCB7F2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762000"/>
            <a:ext cx="38766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943C6DCE-5213-FF29-0D67-5508D841A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846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9" name="Text Box 7">
            <a:extLst>
              <a:ext uri="{FF2B5EF4-FFF2-40B4-BE49-F238E27FC236}">
                <a16:creationId xmlns:a16="http://schemas.microsoft.com/office/drawing/2014/main" id="{46B0CFBB-8F5F-6ED3-2DC7-16707EB68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00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2.5</a:t>
            </a:r>
            <a:r>
              <a:rPr lang="da-DK" altLang="en-US" b="1" u="sng">
                <a:latin typeface="Arial" panose="020B0604020202020204" pitchFamily="34" charset="0"/>
              </a:rPr>
              <a:t>B)</a:t>
            </a:r>
            <a:r>
              <a:rPr lang="en-US" altLang="en-US" b="1" u="sng">
                <a:latin typeface="Arial" panose="020B0604020202020204" pitchFamily="34" charset="0"/>
              </a:rPr>
              <a:t>    </a:t>
            </a:r>
            <a:r>
              <a:rPr lang="da-DK" altLang="en-US" b="1" u="sng">
                <a:latin typeface="Arial" panose="020B0604020202020204" pitchFamily="34" charset="0"/>
              </a:rPr>
              <a:t>Existing screens as data requirements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pic>
        <p:nvPicPr>
          <p:cNvPr id="23560" name="Picture 8">
            <a:extLst>
              <a:ext uri="{FF2B5EF4-FFF2-40B4-BE49-F238E27FC236}">
                <a16:creationId xmlns:a16="http://schemas.microsoft.com/office/drawing/2014/main" id="{3B92731D-AAB7-C46A-C68E-6614180D9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86200"/>
            <a:ext cx="19335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62" name="Text Box 10">
            <a:extLst>
              <a:ext uri="{FF2B5EF4-FFF2-40B4-BE49-F238E27FC236}">
                <a16:creationId xmlns:a16="http://schemas.microsoft.com/office/drawing/2014/main" id="{E96639E4-E44A-7750-86EE-8E8280105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781050"/>
            <a:ext cx="25146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6750"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R1:	</a:t>
            </a:r>
            <a:r>
              <a:rPr lang="en-US" altLang="en-US" sz="1800">
                <a:latin typeface="Arial" panose="020B0604020202020204" pitchFamily="34" charset="0"/>
              </a:rPr>
              <a:t>The product shall store data corresponding to the </a:t>
            </a:r>
            <a:r>
              <a:rPr lang="da-DK" altLang="en-US" sz="1800">
                <a:latin typeface="Arial" panose="020B0604020202020204" pitchFamily="34" charset="0"/>
              </a:rPr>
              <a:t>existing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  <a:r>
              <a:rPr lang="da-DK" altLang="en-US" sz="1800">
                <a:latin typeface="Arial" panose="020B0604020202020204" pitchFamily="34" charset="0"/>
              </a:rPr>
              <a:t>screens</a:t>
            </a:r>
            <a:r>
              <a:rPr lang="en-US" altLang="en-US" sz="1800">
                <a:latin typeface="Arial" panose="020B0604020202020204" pitchFamily="34" charset="0"/>
              </a:rPr>
              <a:t>: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Rectangle 210">
            <a:extLst>
              <a:ext uri="{FF2B5EF4-FFF2-40B4-BE49-F238E27FC236}">
                <a16:creationId xmlns:a16="http://schemas.microsoft.com/office/drawing/2014/main" id="{A82680E6-2E09-3675-26D5-D793E0A42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175" y="2000250"/>
            <a:ext cx="304800" cy="228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7" name="Rectangle 209">
            <a:extLst>
              <a:ext uri="{FF2B5EF4-FFF2-40B4-BE49-F238E27FC236}">
                <a16:creationId xmlns:a16="http://schemas.microsoft.com/office/drawing/2014/main" id="{46F42CE5-6F76-D2EB-56D9-C0FB2A484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438400"/>
            <a:ext cx="361950" cy="2714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6" name="Freeform 208">
            <a:extLst>
              <a:ext uri="{FF2B5EF4-FFF2-40B4-BE49-F238E27FC236}">
                <a16:creationId xmlns:a16="http://schemas.microsoft.com/office/drawing/2014/main" id="{E98F95D1-6C91-1809-9EC3-B5778C3AE82E}"/>
              </a:ext>
            </a:extLst>
          </p:cNvPr>
          <p:cNvSpPr>
            <a:spLocks/>
          </p:cNvSpPr>
          <p:nvPr/>
        </p:nvSpPr>
        <p:spPr bwMode="auto">
          <a:xfrm>
            <a:off x="1685925" y="1962150"/>
            <a:ext cx="838200" cy="533400"/>
          </a:xfrm>
          <a:custGeom>
            <a:avLst/>
            <a:gdLst>
              <a:gd name="T0" fmla="*/ 0 w 528"/>
              <a:gd name="T1" fmla="*/ 336 h 336"/>
              <a:gd name="T2" fmla="*/ 288 w 528"/>
              <a:gd name="T3" fmla="*/ 0 h 336"/>
              <a:gd name="T4" fmla="*/ 528 w 528"/>
              <a:gd name="T5" fmla="*/ 0 h 336"/>
              <a:gd name="T6" fmla="*/ 288 w 528"/>
              <a:gd name="T7" fmla="*/ 336 h 336"/>
              <a:gd name="T8" fmla="*/ 0 w 528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" h="336">
                <a:moveTo>
                  <a:pt x="0" y="336"/>
                </a:moveTo>
                <a:cubicBezTo>
                  <a:pt x="204" y="93"/>
                  <a:pt x="54" y="270"/>
                  <a:pt x="288" y="0"/>
                </a:cubicBezTo>
                <a:cubicBezTo>
                  <a:pt x="477" y="0"/>
                  <a:pt x="345" y="3"/>
                  <a:pt x="528" y="0"/>
                </a:cubicBezTo>
                <a:cubicBezTo>
                  <a:pt x="357" y="252"/>
                  <a:pt x="525" y="0"/>
                  <a:pt x="288" y="336"/>
                </a:cubicBezTo>
                <a:cubicBezTo>
                  <a:pt x="45" y="336"/>
                  <a:pt x="219" y="336"/>
                  <a:pt x="0" y="336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Text Box 2">
            <a:extLst>
              <a:ext uri="{FF2B5EF4-FFF2-40B4-BE49-F238E27FC236}">
                <a16:creationId xmlns:a16="http://schemas.microsoft.com/office/drawing/2014/main" id="{BCD90F27-9B7C-BEF5-5B23-28EC4D462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 u="sng">
                <a:latin typeface="Arial" panose="020B0604020202020204" pitchFamily="34" charset="0"/>
              </a:rPr>
              <a:t>Fig 2.1    The hotel system</a:t>
            </a:r>
          </a:p>
        </p:txBody>
      </p:sp>
      <p:sp>
        <p:nvSpPr>
          <p:cNvPr id="2060" name="Freeform 12">
            <a:extLst>
              <a:ext uri="{FF2B5EF4-FFF2-40B4-BE49-F238E27FC236}">
                <a16:creationId xmlns:a16="http://schemas.microsoft.com/office/drawing/2014/main" id="{9785C29E-DA9F-33B6-B0F1-BA9E6053B996}"/>
              </a:ext>
            </a:extLst>
          </p:cNvPr>
          <p:cNvSpPr>
            <a:spLocks/>
          </p:cNvSpPr>
          <p:nvPr/>
        </p:nvSpPr>
        <p:spPr bwMode="auto">
          <a:xfrm>
            <a:off x="4933950" y="876300"/>
            <a:ext cx="1181100" cy="628650"/>
          </a:xfrm>
          <a:custGeom>
            <a:avLst/>
            <a:gdLst>
              <a:gd name="T0" fmla="*/ 210 w 744"/>
              <a:gd name="T1" fmla="*/ 0 h 396"/>
              <a:gd name="T2" fmla="*/ 0 w 744"/>
              <a:gd name="T3" fmla="*/ 234 h 396"/>
              <a:gd name="T4" fmla="*/ 546 w 744"/>
              <a:gd name="T5" fmla="*/ 396 h 396"/>
              <a:gd name="T6" fmla="*/ 744 w 744"/>
              <a:gd name="T7" fmla="*/ 114 h 396"/>
              <a:gd name="T8" fmla="*/ 210 w 744"/>
              <a:gd name="T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4" h="396">
                <a:moveTo>
                  <a:pt x="210" y="0"/>
                </a:moveTo>
                <a:lnTo>
                  <a:pt x="0" y="234"/>
                </a:lnTo>
                <a:lnTo>
                  <a:pt x="546" y="396"/>
                </a:lnTo>
                <a:lnTo>
                  <a:pt x="744" y="114"/>
                </a:lnTo>
                <a:lnTo>
                  <a:pt x="210" y="0"/>
                </a:lnTo>
                <a:close/>
              </a:path>
            </a:pathLst>
          </a:custGeom>
          <a:solidFill>
            <a:srgbClr val="F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1" name="Freeform 13">
            <a:extLst>
              <a:ext uri="{FF2B5EF4-FFF2-40B4-BE49-F238E27FC236}">
                <a16:creationId xmlns:a16="http://schemas.microsoft.com/office/drawing/2014/main" id="{E0D1BF3B-ECFA-EEF0-EF0A-604B118D0CF0}"/>
              </a:ext>
            </a:extLst>
          </p:cNvPr>
          <p:cNvSpPr>
            <a:spLocks/>
          </p:cNvSpPr>
          <p:nvPr/>
        </p:nvSpPr>
        <p:spPr bwMode="auto">
          <a:xfrm>
            <a:off x="4924425" y="866775"/>
            <a:ext cx="1200150" cy="647700"/>
          </a:xfrm>
          <a:custGeom>
            <a:avLst/>
            <a:gdLst>
              <a:gd name="T0" fmla="*/ 6 w 756"/>
              <a:gd name="T1" fmla="*/ 234 h 408"/>
              <a:gd name="T2" fmla="*/ 552 w 756"/>
              <a:gd name="T3" fmla="*/ 396 h 408"/>
              <a:gd name="T4" fmla="*/ 744 w 756"/>
              <a:gd name="T5" fmla="*/ 126 h 408"/>
              <a:gd name="T6" fmla="*/ 216 w 756"/>
              <a:gd name="T7" fmla="*/ 12 h 408"/>
              <a:gd name="T8" fmla="*/ 216 w 756"/>
              <a:gd name="T9" fmla="*/ 0 h 408"/>
              <a:gd name="T10" fmla="*/ 750 w 756"/>
              <a:gd name="T11" fmla="*/ 114 h 408"/>
              <a:gd name="T12" fmla="*/ 756 w 756"/>
              <a:gd name="T13" fmla="*/ 120 h 408"/>
              <a:gd name="T14" fmla="*/ 558 w 756"/>
              <a:gd name="T15" fmla="*/ 402 h 408"/>
              <a:gd name="T16" fmla="*/ 552 w 756"/>
              <a:gd name="T17" fmla="*/ 408 h 408"/>
              <a:gd name="T18" fmla="*/ 6 w 756"/>
              <a:gd name="T19" fmla="*/ 246 h 408"/>
              <a:gd name="T20" fmla="*/ 0 w 756"/>
              <a:gd name="T21" fmla="*/ 240 h 408"/>
              <a:gd name="T22" fmla="*/ 6 w 756"/>
              <a:gd name="T23" fmla="*/ 234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56" h="408">
                <a:moveTo>
                  <a:pt x="6" y="234"/>
                </a:moveTo>
                <a:lnTo>
                  <a:pt x="552" y="396"/>
                </a:lnTo>
                <a:lnTo>
                  <a:pt x="744" y="126"/>
                </a:lnTo>
                <a:lnTo>
                  <a:pt x="216" y="12"/>
                </a:lnTo>
                <a:lnTo>
                  <a:pt x="216" y="0"/>
                </a:lnTo>
                <a:lnTo>
                  <a:pt x="750" y="114"/>
                </a:lnTo>
                <a:lnTo>
                  <a:pt x="756" y="120"/>
                </a:lnTo>
                <a:lnTo>
                  <a:pt x="558" y="402"/>
                </a:lnTo>
                <a:lnTo>
                  <a:pt x="552" y="408"/>
                </a:lnTo>
                <a:lnTo>
                  <a:pt x="6" y="246"/>
                </a:lnTo>
                <a:lnTo>
                  <a:pt x="0" y="240"/>
                </a:lnTo>
                <a:lnTo>
                  <a:pt x="6" y="2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2" name="Freeform 14">
            <a:extLst>
              <a:ext uri="{FF2B5EF4-FFF2-40B4-BE49-F238E27FC236}">
                <a16:creationId xmlns:a16="http://schemas.microsoft.com/office/drawing/2014/main" id="{DBCCC54A-FB2B-82BB-5B41-5F62038C439A}"/>
              </a:ext>
            </a:extLst>
          </p:cNvPr>
          <p:cNvSpPr>
            <a:spLocks/>
          </p:cNvSpPr>
          <p:nvPr/>
        </p:nvSpPr>
        <p:spPr bwMode="auto">
          <a:xfrm>
            <a:off x="4924425" y="866775"/>
            <a:ext cx="352425" cy="381000"/>
          </a:xfrm>
          <a:custGeom>
            <a:avLst/>
            <a:gdLst>
              <a:gd name="T0" fmla="*/ 222 w 222"/>
              <a:gd name="T1" fmla="*/ 6 h 240"/>
              <a:gd name="T2" fmla="*/ 12 w 222"/>
              <a:gd name="T3" fmla="*/ 240 h 240"/>
              <a:gd name="T4" fmla="*/ 0 w 222"/>
              <a:gd name="T5" fmla="*/ 240 h 240"/>
              <a:gd name="T6" fmla="*/ 210 w 222"/>
              <a:gd name="T7" fmla="*/ 6 h 240"/>
              <a:gd name="T8" fmla="*/ 216 w 222"/>
              <a:gd name="T9" fmla="*/ 0 h 240"/>
              <a:gd name="T10" fmla="*/ 222 w 222"/>
              <a:gd name="T11" fmla="*/ 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2" h="240">
                <a:moveTo>
                  <a:pt x="222" y="6"/>
                </a:moveTo>
                <a:lnTo>
                  <a:pt x="12" y="240"/>
                </a:lnTo>
                <a:lnTo>
                  <a:pt x="0" y="240"/>
                </a:lnTo>
                <a:lnTo>
                  <a:pt x="210" y="6"/>
                </a:lnTo>
                <a:lnTo>
                  <a:pt x="216" y="0"/>
                </a:lnTo>
                <a:lnTo>
                  <a:pt x="22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3" name="Freeform 15">
            <a:extLst>
              <a:ext uri="{FF2B5EF4-FFF2-40B4-BE49-F238E27FC236}">
                <a16:creationId xmlns:a16="http://schemas.microsoft.com/office/drawing/2014/main" id="{B57F044D-00B1-3386-0C60-B60DC35732BE}"/>
              </a:ext>
            </a:extLst>
          </p:cNvPr>
          <p:cNvSpPr>
            <a:spLocks/>
          </p:cNvSpPr>
          <p:nvPr/>
        </p:nvSpPr>
        <p:spPr bwMode="auto">
          <a:xfrm>
            <a:off x="5791200" y="1057275"/>
            <a:ext cx="685800" cy="971550"/>
          </a:xfrm>
          <a:custGeom>
            <a:avLst/>
            <a:gdLst>
              <a:gd name="T0" fmla="*/ 198 w 432"/>
              <a:gd name="T1" fmla="*/ 0 h 612"/>
              <a:gd name="T2" fmla="*/ 432 w 432"/>
              <a:gd name="T3" fmla="*/ 186 h 612"/>
              <a:gd name="T4" fmla="*/ 402 w 432"/>
              <a:gd name="T5" fmla="*/ 192 h 612"/>
              <a:gd name="T6" fmla="*/ 402 w 432"/>
              <a:gd name="T7" fmla="*/ 522 h 612"/>
              <a:gd name="T8" fmla="*/ 30 w 432"/>
              <a:gd name="T9" fmla="*/ 612 h 612"/>
              <a:gd name="T10" fmla="*/ 30 w 432"/>
              <a:gd name="T11" fmla="*/ 276 h 612"/>
              <a:gd name="T12" fmla="*/ 0 w 432"/>
              <a:gd name="T13" fmla="*/ 288 h 612"/>
              <a:gd name="T14" fmla="*/ 198 w 432"/>
              <a:gd name="T15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612">
                <a:moveTo>
                  <a:pt x="198" y="0"/>
                </a:moveTo>
                <a:lnTo>
                  <a:pt x="432" y="186"/>
                </a:lnTo>
                <a:lnTo>
                  <a:pt x="402" y="192"/>
                </a:lnTo>
                <a:lnTo>
                  <a:pt x="402" y="522"/>
                </a:lnTo>
                <a:lnTo>
                  <a:pt x="30" y="612"/>
                </a:lnTo>
                <a:lnTo>
                  <a:pt x="30" y="276"/>
                </a:lnTo>
                <a:lnTo>
                  <a:pt x="0" y="288"/>
                </a:lnTo>
                <a:lnTo>
                  <a:pt x="1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4" name="Freeform 16">
            <a:extLst>
              <a:ext uri="{FF2B5EF4-FFF2-40B4-BE49-F238E27FC236}">
                <a16:creationId xmlns:a16="http://schemas.microsoft.com/office/drawing/2014/main" id="{5BF2D904-970C-4020-3FC0-C0C75C977110}"/>
              </a:ext>
            </a:extLst>
          </p:cNvPr>
          <p:cNvSpPr>
            <a:spLocks/>
          </p:cNvSpPr>
          <p:nvPr/>
        </p:nvSpPr>
        <p:spPr bwMode="auto">
          <a:xfrm>
            <a:off x="5781675" y="1057275"/>
            <a:ext cx="695325" cy="981075"/>
          </a:xfrm>
          <a:custGeom>
            <a:avLst/>
            <a:gdLst>
              <a:gd name="T0" fmla="*/ 438 w 438"/>
              <a:gd name="T1" fmla="*/ 180 h 618"/>
              <a:gd name="T2" fmla="*/ 438 w 438"/>
              <a:gd name="T3" fmla="*/ 192 h 618"/>
              <a:gd name="T4" fmla="*/ 414 w 438"/>
              <a:gd name="T5" fmla="*/ 198 h 618"/>
              <a:gd name="T6" fmla="*/ 414 w 438"/>
              <a:gd name="T7" fmla="*/ 522 h 618"/>
              <a:gd name="T8" fmla="*/ 408 w 438"/>
              <a:gd name="T9" fmla="*/ 528 h 618"/>
              <a:gd name="T10" fmla="*/ 36 w 438"/>
              <a:gd name="T11" fmla="*/ 618 h 618"/>
              <a:gd name="T12" fmla="*/ 30 w 438"/>
              <a:gd name="T13" fmla="*/ 612 h 618"/>
              <a:gd name="T14" fmla="*/ 30 w 438"/>
              <a:gd name="T15" fmla="*/ 282 h 618"/>
              <a:gd name="T16" fmla="*/ 6 w 438"/>
              <a:gd name="T17" fmla="*/ 294 h 618"/>
              <a:gd name="T18" fmla="*/ 0 w 438"/>
              <a:gd name="T19" fmla="*/ 288 h 618"/>
              <a:gd name="T20" fmla="*/ 198 w 438"/>
              <a:gd name="T21" fmla="*/ 0 h 618"/>
              <a:gd name="T22" fmla="*/ 210 w 438"/>
              <a:gd name="T23" fmla="*/ 0 h 618"/>
              <a:gd name="T24" fmla="*/ 18 w 438"/>
              <a:gd name="T25" fmla="*/ 276 h 618"/>
              <a:gd name="T26" fmla="*/ 36 w 438"/>
              <a:gd name="T27" fmla="*/ 270 h 618"/>
              <a:gd name="T28" fmla="*/ 42 w 438"/>
              <a:gd name="T29" fmla="*/ 276 h 618"/>
              <a:gd name="T30" fmla="*/ 42 w 438"/>
              <a:gd name="T31" fmla="*/ 606 h 618"/>
              <a:gd name="T32" fmla="*/ 402 w 438"/>
              <a:gd name="T33" fmla="*/ 516 h 618"/>
              <a:gd name="T34" fmla="*/ 402 w 438"/>
              <a:gd name="T35" fmla="*/ 192 h 618"/>
              <a:gd name="T36" fmla="*/ 408 w 438"/>
              <a:gd name="T37" fmla="*/ 186 h 618"/>
              <a:gd name="T38" fmla="*/ 438 w 438"/>
              <a:gd name="T39" fmla="*/ 180 h 618"/>
              <a:gd name="T40" fmla="*/ 438 w 438"/>
              <a:gd name="T41" fmla="*/ 18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8" h="618">
                <a:moveTo>
                  <a:pt x="438" y="180"/>
                </a:moveTo>
                <a:lnTo>
                  <a:pt x="438" y="192"/>
                </a:lnTo>
                <a:lnTo>
                  <a:pt x="414" y="198"/>
                </a:lnTo>
                <a:lnTo>
                  <a:pt x="414" y="522"/>
                </a:lnTo>
                <a:lnTo>
                  <a:pt x="408" y="528"/>
                </a:lnTo>
                <a:lnTo>
                  <a:pt x="36" y="618"/>
                </a:lnTo>
                <a:lnTo>
                  <a:pt x="30" y="612"/>
                </a:lnTo>
                <a:lnTo>
                  <a:pt x="30" y="282"/>
                </a:lnTo>
                <a:lnTo>
                  <a:pt x="6" y="294"/>
                </a:lnTo>
                <a:lnTo>
                  <a:pt x="0" y="288"/>
                </a:lnTo>
                <a:lnTo>
                  <a:pt x="198" y="0"/>
                </a:lnTo>
                <a:lnTo>
                  <a:pt x="210" y="0"/>
                </a:lnTo>
                <a:lnTo>
                  <a:pt x="18" y="276"/>
                </a:lnTo>
                <a:lnTo>
                  <a:pt x="36" y="270"/>
                </a:lnTo>
                <a:lnTo>
                  <a:pt x="42" y="276"/>
                </a:lnTo>
                <a:lnTo>
                  <a:pt x="42" y="606"/>
                </a:lnTo>
                <a:lnTo>
                  <a:pt x="402" y="516"/>
                </a:lnTo>
                <a:lnTo>
                  <a:pt x="402" y="192"/>
                </a:lnTo>
                <a:lnTo>
                  <a:pt x="408" y="186"/>
                </a:lnTo>
                <a:lnTo>
                  <a:pt x="438" y="180"/>
                </a:lnTo>
                <a:lnTo>
                  <a:pt x="438" y="1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5" name="Freeform 17">
            <a:extLst>
              <a:ext uri="{FF2B5EF4-FFF2-40B4-BE49-F238E27FC236}">
                <a16:creationId xmlns:a16="http://schemas.microsoft.com/office/drawing/2014/main" id="{F3A5DA9E-4179-B42E-F416-AE355B385568}"/>
              </a:ext>
            </a:extLst>
          </p:cNvPr>
          <p:cNvSpPr>
            <a:spLocks/>
          </p:cNvSpPr>
          <p:nvPr/>
        </p:nvSpPr>
        <p:spPr bwMode="auto">
          <a:xfrm>
            <a:off x="6096000" y="1047750"/>
            <a:ext cx="381000" cy="314325"/>
          </a:xfrm>
          <a:custGeom>
            <a:avLst/>
            <a:gdLst>
              <a:gd name="T0" fmla="*/ 0 w 240"/>
              <a:gd name="T1" fmla="*/ 6 h 198"/>
              <a:gd name="T2" fmla="*/ 6 w 240"/>
              <a:gd name="T3" fmla="*/ 0 h 198"/>
              <a:gd name="T4" fmla="*/ 240 w 240"/>
              <a:gd name="T5" fmla="*/ 186 h 198"/>
              <a:gd name="T6" fmla="*/ 240 w 240"/>
              <a:gd name="T7" fmla="*/ 198 h 198"/>
              <a:gd name="T8" fmla="*/ 6 w 240"/>
              <a:gd name="T9" fmla="*/ 12 h 198"/>
              <a:gd name="T10" fmla="*/ 0 w 240"/>
              <a:gd name="T11" fmla="*/ 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0" h="198">
                <a:moveTo>
                  <a:pt x="0" y="6"/>
                </a:moveTo>
                <a:lnTo>
                  <a:pt x="6" y="0"/>
                </a:lnTo>
                <a:lnTo>
                  <a:pt x="240" y="186"/>
                </a:lnTo>
                <a:lnTo>
                  <a:pt x="240" y="198"/>
                </a:lnTo>
                <a:lnTo>
                  <a:pt x="6" y="12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6" name="Freeform 18">
            <a:extLst>
              <a:ext uri="{FF2B5EF4-FFF2-40B4-BE49-F238E27FC236}">
                <a16:creationId xmlns:a16="http://schemas.microsoft.com/office/drawing/2014/main" id="{19F854AF-B96A-2B43-9805-6A287F3B69D6}"/>
              </a:ext>
            </a:extLst>
          </p:cNvPr>
          <p:cNvSpPr>
            <a:spLocks/>
          </p:cNvSpPr>
          <p:nvPr/>
        </p:nvSpPr>
        <p:spPr bwMode="auto">
          <a:xfrm>
            <a:off x="4962525" y="1257300"/>
            <a:ext cx="876300" cy="781050"/>
          </a:xfrm>
          <a:custGeom>
            <a:avLst/>
            <a:gdLst>
              <a:gd name="T0" fmla="*/ 552 w 552"/>
              <a:gd name="T1" fmla="*/ 492 h 492"/>
              <a:gd name="T2" fmla="*/ 6 w 552"/>
              <a:gd name="T3" fmla="*/ 324 h 492"/>
              <a:gd name="T4" fmla="*/ 0 w 552"/>
              <a:gd name="T5" fmla="*/ 318 h 492"/>
              <a:gd name="T6" fmla="*/ 0 w 552"/>
              <a:gd name="T7" fmla="*/ 0 h 492"/>
              <a:gd name="T8" fmla="*/ 12 w 552"/>
              <a:gd name="T9" fmla="*/ 0 h 492"/>
              <a:gd name="T10" fmla="*/ 12 w 552"/>
              <a:gd name="T11" fmla="*/ 312 h 492"/>
              <a:gd name="T12" fmla="*/ 552 w 552"/>
              <a:gd name="T13" fmla="*/ 480 h 492"/>
              <a:gd name="T14" fmla="*/ 552 w 552"/>
              <a:gd name="T15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2" h="492">
                <a:moveTo>
                  <a:pt x="552" y="492"/>
                </a:moveTo>
                <a:lnTo>
                  <a:pt x="6" y="324"/>
                </a:lnTo>
                <a:lnTo>
                  <a:pt x="0" y="318"/>
                </a:lnTo>
                <a:lnTo>
                  <a:pt x="0" y="0"/>
                </a:lnTo>
                <a:lnTo>
                  <a:pt x="12" y="0"/>
                </a:lnTo>
                <a:lnTo>
                  <a:pt x="12" y="312"/>
                </a:lnTo>
                <a:lnTo>
                  <a:pt x="552" y="480"/>
                </a:lnTo>
                <a:lnTo>
                  <a:pt x="552" y="4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7" name="Freeform 19">
            <a:extLst>
              <a:ext uri="{FF2B5EF4-FFF2-40B4-BE49-F238E27FC236}">
                <a16:creationId xmlns:a16="http://schemas.microsoft.com/office/drawing/2014/main" id="{9BA786E2-2EBB-D2C0-28C4-470029D4D5F6}"/>
              </a:ext>
            </a:extLst>
          </p:cNvPr>
          <p:cNvSpPr>
            <a:spLocks/>
          </p:cNvSpPr>
          <p:nvPr/>
        </p:nvSpPr>
        <p:spPr bwMode="auto">
          <a:xfrm>
            <a:off x="3924300" y="1514475"/>
            <a:ext cx="1390650" cy="314325"/>
          </a:xfrm>
          <a:custGeom>
            <a:avLst/>
            <a:gdLst>
              <a:gd name="T0" fmla="*/ 660 w 876"/>
              <a:gd name="T1" fmla="*/ 0 h 198"/>
              <a:gd name="T2" fmla="*/ 0 w 876"/>
              <a:gd name="T3" fmla="*/ 132 h 198"/>
              <a:gd name="T4" fmla="*/ 252 w 876"/>
              <a:gd name="T5" fmla="*/ 198 h 198"/>
              <a:gd name="T6" fmla="*/ 876 w 876"/>
              <a:gd name="T7" fmla="*/ 60 h 198"/>
              <a:gd name="T8" fmla="*/ 660 w 876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198">
                <a:moveTo>
                  <a:pt x="660" y="0"/>
                </a:moveTo>
                <a:lnTo>
                  <a:pt x="0" y="132"/>
                </a:lnTo>
                <a:lnTo>
                  <a:pt x="252" y="198"/>
                </a:lnTo>
                <a:lnTo>
                  <a:pt x="876" y="60"/>
                </a:lnTo>
                <a:lnTo>
                  <a:pt x="6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8" name="Freeform 20">
            <a:extLst>
              <a:ext uri="{FF2B5EF4-FFF2-40B4-BE49-F238E27FC236}">
                <a16:creationId xmlns:a16="http://schemas.microsoft.com/office/drawing/2014/main" id="{3DE7CA4A-732E-9597-A88A-7A94A9511866}"/>
              </a:ext>
            </a:extLst>
          </p:cNvPr>
          <p:cNvSpPr>
            <a:spLocks/>
          </p:cNvSpPr>
          <p:nvPr/>
        </p:nvSpPr>
        <p:spPr bwMode="auto">
          <a:xfrm>
            <a:off x="3924300" y="1600200"/>
            <a:ext cx="1390650" cy="238125"/>
          </a:xfrm>
          <a:custGeom>
            <a:avLst/>
            <a:gdLst>
              <a:gd name="T0" fmla="*/ 0 w 876"/>
              <a:gd name="T1" fmla="*/ 72 h 150"/>
              <a:gd name="T2" fmla="*/ 252 w 876"/>
              <a:gd name="T3" fmla="*/ 138 h 150"/>
              <a:gd name="T4" fmla="*/ 876 w 876"/>
              <a:gd name="T5" fmla="*/ 0 h 150"/>
              <a:gd name="T6" fmla="*/ 876 w 876"/>
              <a:gd name="T7" fmla="*/ 12 h 150"/>
              <a:gd name="T8" fmla="*/ 252 w 876"/>
              <a:gd name="T9" fmla="*/ 150 h 150"/>
              <a:gd name="T10" fmla="*/ 0 w 876"/>
              <a:gd name="T11" fmla="*/ 84 h 150"/>
              <a:gd name="T12" fmla="*/ 0 w 876"/>
              <a:gd name="T13" fmla="*/ 72 h 150"/>
              <a:gd name="T14" fmla="*/ 0 w 876"/>
              <a:gd name="T15" fmla="*/ 7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6" h="150">
                <a:moveTo>
                  <a:pt x="0" y="72"/>
                </a:moveTo>
                <a:lnTo>
                  <a:pt x="252" y="138"/>
                </a:lnTo>
                <a:lnTo>
                  <a:pt x="876" y="0"/>
                </a:lnTo>
                <a:lnTo>
                  <a:pt x="876" y="12"/>
                </a:lnTo>
                <a:lnTo>
                  <a:pt x="252" y="150"/>
                </a:lnTo>
                <a:lnTo>
                  <a:pt x="0" y="84"/>
                </a:lnTo>
                <a:lnTo>
                  <a:pt x="0" y="72"/>
                </a:lnTo>
                <a:lnTo>
                  <a:pt x="0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9" name="Freeform 21">
            <a:extLst>
              <a:ext uri="{FF2B5EF4-FFF2-40B4-BE49-F238E27FC236}">
                <a16:creationId xmlns:a16="http://schemas.microsoft.com/office/drawing/2014/main" id="{3E50075C-3EFE-00B8-1F58-3FD832EF44CB}"/>
              </a:ext>
            </a:extLst>
          </p:cNvPr>
          <p:cNvSpPr>
            <a:spLocks/>
          </p:cNvSpPr>
          <p:nvPr/>
        </p:nvSpPr>
        <p:spPr bwMode="auto">
          <a:xfrm>
            <a:off x="4972050" y="1504950"/>
            <a:ext cx="342900" cy="114300"/>
          </a:xfrm>
          <a:custGeom>
            <a:avLst/>
            <a:gdLst>
              <a:gd name="T0" fmla="*/ 216 w 216"/>
              <a:gd name="T1" fmla="*/ 72 h 72"/>
              <a:gd name="T2" fmla="*/ 0 w 216"/>
              <a:gd name="T3" fmla="*/ 12 h 72"/>
              <a:gd name="T4" fmla="*/ 0 w 216"/>
              <a:gd name="T5" fmla="*/ 0 h 72"/>
              <a:gd name="T6" fmla="*/ 216 w 216"/>
              <a:gd name="T7" fmla="*/ 60 h 72"/>
              <a:gd name="T8" fmla="*/ 216 w 216"/>
              <a:gd name="T9" fmla="*/ 72 h 72"/>
              <a:gd name="T10" fmla="*/ 216 w 216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" h="72">
                <a:moveTo>
                  <a:pt x="216" y="72"/>
                </a:moveTo>
                <a:lnTo>
                  <a:pt x="0" y="12"/>
                </a:lnTo>
                <a:lnTo>
                  <a:pt x="0" y="0"/>
                </a:lnTo>
                <a:lnTo>
                  <a:pt x="216" y="60"/>
                </a:lnTo>
                <a:lnTo>
                  <a:pt x="216" y="72"/>
                </a:lnTo>
                <a:lnTo>
                  <a:pt x="21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0" name="Freeform 22">
            <a:extLst>
              <a:ext uri="{FF2B5EF4-FFF2-40B4-BE49-F238E27FC236}">
                <a16:creationId xmlns:a16="http://schemas.microsoft.com/office/drawing/2014/main" id="{CDDEFF87-A412-B118-0CFA-B1EE168E1C0B}"/>
              </a:ext>
            </a:extLst>
          </p:cNvPr>
          <p:cNvSpPr>
            <a:spLocks/>
          </p:cNvSpPr>
          <p:nvPr/>
        </p:nvSpPr>
        <p:spPr bwMode="auto">
          <a:xfrm>
            <a:off x="3924300" y="1504950"/>
            <a:ext cx="1047750" cy="228600"/>
          </a:xfrm>
          <a:custGeom>
            <a:avLst/>
            <a:gdLst>
              <a:gd name="T0" fmla="*/ 660 w 660"/>
              <a:gd name="T1" fmla="*/ 12 h 144"/>
              <a:gd name="T2" fmla="*/ 0 w 660"/>
              <a:gd name="T3" fmla="*/ 144 h 144"/>
              <a:gd name="T4" fmla="*/ 0 w 660"/>
              <a:gd name="T5" fmla="*/ 132 h 144"/>
              <a:gd name="T6" fmla="*/ 660 w 660"/>
              <a:gd name="T7" fmla="*/ 0 h 144"/>
              <a:gd name="T8" fmla="*/ 660 w 660"/>
              <a:gd name="T9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0" h="144">
                <a:moveTo>
                  <a:pt x="660" y="12"/>
                </a:moveTo>
                <a:lnTo>
                  <a:pt x="0" y="144"/>
                </a:lnTo>
                <a:lnTo>
                  <a:pt x="0" y="132"/>
                </a:lnTo>
                <a:lnTo>
                  <a:pt x="660" y="0"/>
                </a:lnTo>
                <a:lnTo>
                  <a:pt x="66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1" name="Freeform 23">
            <a:extLst>
              <a:ext uri="{FF2B5EF4-FFF2-40B4-BE49-F238E27FC236}">
                <a16:creationId xmlns:a16="http://schemas.microsoft.com/office/drawing/2014/main" id="{D1605F82-E871-206C-8B70-E7666D6F5112}"/>
              </a:ext>
            </a:extLst>
          </p:cNvPr>
          <p:cNvSpPr>
            <a:spLocks/>
          </p:cNvSpPr>
          <p:nvPr/>
        </p:nvSpPr>
        <p:spPr bwMode="auto">
          <a:xfrm>
            <a:off x="4371975" y="1619250"/>
            <a:ext cx="895350" cy="438150"/>
          </a:xfrm>
          <a:custGeom>
            <a:avLst/>
            <a:gdLst>
              <a:gd name="T0" fmla="*/ 564 w 564"/>
              <a:gd name="T1" fmla="*/ 0 h 276"/>
              <a:gd name="T2" fmla="*/ 564 w 564"/>
              <a:gd name="T3" fmla="*/ 144 h 276"/>
              <a:gd name="T4" fmla="*/ 0 w 564"/>
              <a:gd name="T5" fmla="*/ 276 h 276"/>
              <a:gd name="T6" fmla="*/ 0 w 564"/>
              <a:gd name="T7" fmla="*/ 132 h 276"/>
              <a:gd name="T8" fmla="*/ 564 w 564"/>
              <a:gd name="T9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4" h="276">
                <a:moveTo>
                  <a:pt x="564" y="0"/>
                </a:moveTo>
                <a:lnTo>
                  <a:pt x="564" y="144"/>
                </a:lnTo>
                <a:lnTo>
                  <a:pt x="0" y="276"/>
                </a:lnTo>
                <a:lnTo>
                  <a:pt x="0" y="132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2" name="Freeform 24">
            <a:extLst>
              <a:ext uri="{FF2B5EF4-FFF2-40B4-BE49-F238E27FC236}">
                <a16:creationId xmlns:a16="http://schemas.microsoft.com/office/drawing/2014/main" id="{EF680D48-DD94-29D8-C224-987EE57A3E1F}"/>
              </a:ext>
            </a:extLst>
          </p:cNvPr>
          <p:cNvSpPr>
            <a:spLocks/>
          </p:cNvSpPr>
          <p:nvPr/>
        </p:nvSpPr>
        <p:spPr bwMode="auto">
          <a:xfrm>
            <a:off x="4362450" y="1609725"/>
            <a:ext cx="914400" cy="457200"/>
          </a:xfrm>
          <a:custGeom>
            <a:avLst/>
            <a:gdLst>
              <a:gd name="T0" fmla="*/ 576 w 576"/>
              <a:gd name="T1" fmla="*/ 150 h 288"/>
              <a:gd name="T2" fmla="*/ 570 w 576"/>
              <a:gd name="T3" fmla="*/ 156 h 288"/>
              <a:gd name="T4" fmla="*/ 6 w 576"/>
              <a:gd name="T5" fmla="*/ 288 h 288"/>
              <a:gd name="T6" fmla="*/ 0 w 576"/>
              <a:gd name="T7" fmla="*/ 282 h 288"/>
              <a:gd name="T8" fmla="*/ 0 w 576"/>
              <a:gd name="T9" fmla="*/ 138 h 288"/>
              <a:gd name="T10" fmla="*/ 6 w 576"/>
              <a:gd name="T11" fmla="*/ 132 h 288"/>
              <a:gd name="T12" fmla="*/ 570 w 576"/>
              <a:gd name="T13" fmla="*/ 0 h 288"/>
              <a:gd name="T14" fmla="*/ 570 w 576"/>
              <a:gd name="T15" fmla="*/ 12 h 288"/>
              <a:gd name="T16" fmla="*/ 12 w 576"/>
              <a:gd name="T17" fmla="*/ 144 h 288"/>
              <a:gd name="T18" fmla="*/ 12 w 576"/>
              <a:gd name="T19" fmla="*/ 276 h 288"/>
              <a:gd name="T20" fmla="*/ 570 w 576"/>
              <a:gd name="T21" fmla="*/ 144 h 288"/>
              <a:gd name="T22" fmla="*/ 576 w 576"/>
              <a:gd name="T23" fmla="*/ 15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6" h="288">
                <a:moveTo>
                  <a:pt x="576" y="150"/>
                </a:moveTo>
                <a:lnTo>
                  <a:pt x="570" y="156"/>
                </a:lnTo>
                <a:lnTo>
                  <a:pt x="6" y="288"/>
                </a:lnTo>
                <a:lnTo>
                  <a:pt x="0" y="282"/>
                </a:lnTo>
                <a:lnTo>
                  <a:pt x="0" y="138"/>
                </a:lnTo>
                <a:lnTo>
                  <a:pt x="6" y="132"/>
                </a:lnTo>
                <a:lnTo>
                  <a:pt x="570" y="0"/>
                </a:lnTo>
                <a:lnTo>
                  <a:pt x="570" y="12"/>
                </a:lnTo>
                <a:lnTo>
                  <a:pt x="12" y="144"/>
                </a:lnTo>
                <a:lnTo>
                  <a:pt x="12" y="276"/>
                </a:lnTo>
                <a:lnTo>
                  <a:pt x="570" y="144"/>
                </a:lnTo>
                <a:lnTo>
                  <a:pt x="576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3" name="Freeform 25">
            <a:extLst>
              <a:ext uri="{FF2B5EF4-FFF2-40B4-BE49-F238E27FC236}">
                <a16:creationId xmlns:a16="http://schemas.microsoft.com/office/drawing/2014/main" id="{6786404D-6D4D-98E6-2251-9AB4A9BB8E92}"/>
              </a:ext>
            </a:extLst>
          </p:cNvPr>
          <p:cNvSpPr>
            <a:spLocks/>
          </p:cNvSpPr>
          <p:nvPr/>
        </p:nvSpPr>
        <p:spPr bwMode="auto">
          <a:xfrm>
            <a:off x="5257800" y="1609725"/>
            <a:ext cx="19050" cy="238125"/>
          </a:xfrm>
          <a:custGeom>
            <a:avLst/>
            <a:gdLst>
              <a:gd name="T0" fmla="*/ 6 w 12"/>
              <a:gd name="T1" fmla="*/ 0 h 150"/>
              <a:gd name="T2" fmla="*/ 12 w 12"/>
              <a:gd name="T3" fmla="*/ 6 h 150"/>
              <a:gd name="T4" fmla="*/ 12 w 12"/>
              <a:gd name="T5" fmla="*/ 150 h 150"/>
              <a:gd name="T6" fmla="*/ 0 w 12"/>
              <a:gd name="T7" fmla="*/ 150 h 150"/>
              <a:gd name="T8" fmla="*/ 0 w 12"/>
              <a:gd name="T9" fmla="*/ 6 h 150"/>
              <a:gd name="T10" fmla="*/ 6 w 12"/>
              <a:gd name="T1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6" y="0"/>
                </a:moveTo>
                <a:lnTo>
                  <a:pt x="12" y="6"/>
                </a:ln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4" name="Freeform 26">
            <a:extLst>
              <a:ext uri="{FF2B5EF4-FFF2-40B4-BE49-F238E27FC236}">
                <a16:creationId xmlns:a16="http://schemas.microsoft.com/office/drawing/2014/main" id="{5ABA1513-825D-B075-A724-812FF55AC65F}"/>
              </a:ext>
            </a:extLst>
          </p:cNvPr>
          <p:cNvSpPr>
            <a:spLocks/>
          </p:cNvSpPr>
          <p:nvPr/>
        </p:nvSpPr>
        <p:spPr bwMode="auto">
          <a:xfrm>
            <a:off x="3962400" y="1733550"/>
            <a:ext cx="409575" cy="333375"/>
          </a:xfrm>
          <a:custGeom>
            <a:avLst/>
            <a:gdLst>
              <a:gd name="T0" fmla="*/ 258 w 258"/>
              <a:gd name="T1" fmla="*/ 210 h 210"/>
              <a:gd name="T2" fmla="*/ 6 w 258"/>
              <a:gd name="T3" fmla="*/ 144 h 210"/>
              <a:gd name="T4" fmla="*/ 0 w 258"/>
              <a:gd name="T5" fmla="*/ 138 h 210"/>
              <a:gd name="T6" fmla="*/ 0 w 258"/>
              <a:gd name="T7" fmla="*/ 0 h 210"/>
              <a:gd name="T8" fmla="*/ 12 w 258"/>
              <a:gd name="T9" fmla="*/ 0 h 210"/>
              <a:gd name="T10" fmla="*/ 12 w 258"/>
              <a:gd name="T11" fmla="*/ 132 h 210"/>
              <a:gd name="T12" fmla="*/ 258 w 258"/>
              <a:gd name="T13" fmla="*/ 198 h 210"/>
              <a:gd name="T14" fmla="*/ 258 w 258"/>
              <a:gd name="T1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8" h="210">
                <a:moveTo>
                  <a:pt x="258" y="210"/>
                </a:moveTo>
                <a:lnTo>
                  <a:pt x="6" y="144"/>
                </a:lnTo>
                <a:lnTo>
                  <a:pt x="0" y="138"/>
                </a:lnTo>
                <a:lnTo>
                  <a:pt x="0" y="0"/>
                </a:lnTo>
                <a:lnTo>
                  <a:pt x="12" y="0"/>
                </a:lnTo>
                <a:lnTo>
                  <a:pt x="12" y="132"/>
                </a:lnTo>
                <a:lnTo>
                  <a:pt x="258" y="198"/>
                </a:lnTo>
                <a:lnTo>
                  <a:pt x="258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5" name="Freeform 27">
            <a:extLst>
              <a:ext uri="{FF2B5EF4-FFF2-40B4-BE49-F238E27FC236}">
                <a16:creationId xmlns:a16="http://schemas.microsoft.com/office/drawing/2014/main" id="{E12D5E8C-026C-1CEA-80CB-B92AF38897A4}"/>
              </a:ext>
            </a:extLst>
          </p:cNvPr>
          <p:cNvSpPr>
            <a:spLocks/>
          </p:cNvSpPr>
          <p:nvPr/>
        </p:nvSpPr>
        <p:spPr bwMode="auto">
          <a:xfrm>
            <a:off x="5467350" y="857250"/>
            <a:ext cx="104775" cy="114300"/>
          </a:xfrm>
          <a:custGeom>
            <a:avLst/>
            <a:gdLst>
              <a:gd name="T0" fmla="*/ 0 w 66"/>
              <a:gd name="T1" fmla="*/ 0 h 72"/>
              <a:gd name="T2" fmla="*/ 0 w 66"/>
              <a:gd name="T3" fmla="*/ 60 h 72"/>
              <a:gd name="T4" fmla="*/ 42 w 66"/>
              <a:gd name="T5" fmla="*/ 72 h 72"/>
              <a:gd name="T6" fmla="*/ 54 w 66"/>
              <a:gd name="T7" fmla="*/ 54 h 72"/>
              <a:gd name="T8" fmla="*/ 66 w 66"/>
              <a:gd name="T9" fmla="*/ 60 h 72"/>
              <a:gd name="T10" fmla="*/ 66 w 66"/>
              <a:gd name="T11" fmla="*/ 0 h 72"/>
              <a:gd name="T12" fmla="*/ 42 w 66"/>
              <a:gd name="T13" fmla="*/ 6 h 72"/>
              <a:gd name="T14" fmla="*/ 0 w 66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72">
                <a:moveTo>
                  <a:pt x="0" y="0"/>
                </a:moveTo>
                <a:lnTo>
                  <a:pt x="0" y="60"/>
                </a:lnTo>
                <a:lnTo>
                  <a:pt x="42" y="72"/>
                </a:lnTo>
                <a:lnTo>
                  <a:pt x="54" y="54"/>
                </a:lnTo>
                <a:lnTo>
                  <a:pt x="66" y="60"/>
                </a:lnTo>
                <a:lnTo>
                  <a:pt x="66" y="0"/>
                </a:lnTo>
                <a:lnTo>
                  <a:pt x="42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6" name="Freeform 28">
            <a:extLst>
              <a:ext uri="{FF2B5EF4-FFF2-40B4-BE49-F238E27FC236}">
                <a16:creationId xmlns:a16="http://schemas.microsoft.com/office/drawing/2014/main" id="{79F26729-719A-10E0-936A-1EEBC22C3DB7}"/>
              </a:ext>
            </a:extLst>
          </p:cNvPr>
          <p:cNvSpPr>
            <a:spLocks/>
          </p:cNvSpPr>
          <p:nvPr/>
        </p:nvSpPr>
        <p:spPr bwMode="auto">
          <a:xfrm>
            <a:off x="5457825" y="847725"/>
            <a:ext cx="123825" cy="133350"/>
          </a:xfrm>
          <a:custGeom>
            <a:avLst/>
            <a:gdLst>
              <a:gd name="T0" fmla="*/ 6 w 78"/>
              <a:gd name="T1" fmla="*/ 60 h 84"/>
              <a:gd name="T2" fmla="*/ 48 w 78"/>
              <a:gd name="T3" fmla="*/ 72 h 84"/>
              <a:gd name="T4" fmla="*/ 54 w 78"/>
              <a:gd name="T5" fmla="*/ 60 h 84"/>
              <a:gd name="T6" fmla="*/ 60 w 78"/>
              <a:gd name="T7" fmla="*/ 54 h 84"/>
              <a:gd name="T8" fmla="*/ 66 w 78"/>
              <a:gd name="T9" fmla="*/ 60 h 84"/>
              <a:gd name="T10" fmla="*/ 66 w 78"/>
              <a:gd name="T11" fmla="*/ 12 h 84"/>
              <a:gd name="T12" fmla="*/ 48 w 78"/>
              <a:gd name="T13" fmla="*/ 18 h 84"/>
              <a:gd name="T14" fmla="*/ 6 w 78"/>
              <a:gd name="T15" fmla="*/ 12 h 84"/>
              <a:gd name="T16" fmla="*/ 6 w 78"/>
              <a:gd name="T17" fmla="*/ 0 h 84"/>
              <a:gd name="T18" fmla="*/ 48 w 78"/>
              <a:gd name="T19" fmla="*/ 6 h 84"/>
              <a:gd name="T20" fmla="*/ 72 w 78"/>
              <a:gd name="T21" fmla="*/ 0 h 84"/>
              <a:gd name="T22" fmla="*/ 78 w 78"/>
              <a:gd name="T23" fmla="*/ 6 h 84"/>
              <a:gd name="T24" fmla="*/ 78 w 78"/>
              <a:gd name="T25" fmla="*/ 66 h 84"/>
              <a:gd name="T26" fmla="*/ 72 w 78"/>
              <a:gd name="T27" fmla="*/ 72 h 84"/>
              <a:gd name="T28" fmla="*/ 60 w 78"/>
              <a:gd name="T29" fmla="*/ 66 h 84"/>
              <a:gd name="T30" fmla="*/ 54 w 78"/>
              <a:gd name="T31" fmla="*/ 78 h 84"/>
              <a:gd name="T32" fmla="*/ 48 w 78"/>
              <a:gd name="T33" fmla="*/ 84 h 84"/>
              <a:gd name="T34" fmla="*/ 6 w 78"/>
              <a:gd name="T35" fmla="*/ 72 h 84"/>
              <a:gd name="T36" fmla="*/ 0 w 78"/>
              <a:gd name="T37" fmla="*/ 66 h 84"/>
              <a:gd name="T38" fmla="*/ 6 w 78"/>
              <a:gd name="T39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8" h="84">
                <a:moveTo>
                  <a:pt x="6" y="60"/>
                </a:moveTo>
                <a:lnTo>
                  <a:pt x="48" y="72"/>
                </a:lnTo>
                <a:lnTo>
                  <a:pt x="54" y="60"/>
                </a:lnTo>
                <a:lnTo>
                  <a:pt x="60" y="54"/>
                </a:lnTo>
                <a:lnTo>
                  <a:pt x="66" y="60"/>
                </a:lnTo>
                <a:lnTo>
                  <a:pt x="66" y="12"/>
                </a:lnTo>
                <a:lnTo>
                  <a:pt x="48" y="18"/>
                </a:lnTo>
                <a:lnTo>
                  <a:pt x="6" y="12"/>
                </a:lnTo>
                <a:lnTo>
                  <a:pt x="6" y="0"/>
                </a:lnTo>
                <a:lnTo>
                  <a:pt x="48" y="6"/>
                </a:lnTo>
                <a:lnTo>
                  <a:pt x="72" y="0"/>
                </a:lnTo>
                <a:lnTo>
                  <a:pt x="78" y="6"/>
                </a:lnTo>
                <a:lnTo>
                  <a:pt x="78" y="66"/>
                </a:lnTo>
                <a:lnTo>
                  <a:pt x="72" y="72"/>
                </a:lnTo>
                <a:lnTo>
                  <a:pt x="60" y="66"/>
                </a:lnTo>
                <a:lnTo>
                  <a:pt x="54" y="78"/>
                </a:lnTo>
                <a:lnTo>
                  <a:pt x="48" y="84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7" name="Freeform 29">
            <a:extLst>
              <a:ext uri="{FF2B5EF4-FFF2-40B4-BE49-F238E27FC236}">
                <a16:creationId xmlns:a16="http://schemas.microsoft.com/office/drawing/2014/main" id="{F46B7156-82F1-81CC-C771-0527B75B117A}"/>
              </a:ext>
            </a:extLst>
          </p:cNvPr>
          <p:cNvSpPr>
            <a:spLocks/>
          </p:cNvSpPr>
          <p:nvPr/>
        </p:nvSpPr>
        <p:spPr bwMode="auto">
          <a:xfrm>
            <a:off x="5457825" y="847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8" name="Rectangle 30">
            <a:extLst>
              <a:ext uri="{FF2B5EF4-FFF2-40B4-BE49-F238E27FC236}">
                <a16:creationId xmlns:a16="http://schemas.microsoft.com/office/drawing/2014/main" id="{C57B0F8A-F8FB-331A-77EA-C8D7609D4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975" y="866775"/>
            <a:ext cx="19050" cy="952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9" name="Freeform 31">
            <a:extLst>
              <a:ext uri="{FF2B5EF4-FFF2-40B4-BE49-F238E27FC236}">
                <a16:creationId xmlns:a16="http://schemas.microsoft.com/office/drawing/2014/main" id="{137216AE-25B5-0115-F9F0-070328B7C814}"/>
              </a:ext>
            </a:extLst>
          </p:cNvPr>
          <p:cNvSpPr>
            <a:spLocks/>
          </p:cNvSpPr>
          <p:nvPr/>
        </p:nvSpPr>
        <p:spPr bwMode="auto">
          <a:xfrm>
            <a:off x="5467350" y="838200"/>
            <a:ext cx="104775" cy="28575"/>
          </a:xfrm>
          <a:custGeom>
            <a:avLst/>
            <a:gdLst>
              <a:gd name="T0" fmla="*/ 0 w 66"/>
              <a:gd name="T1" fmla="*/ 6 h 18"/>
              <a:gd name="T2" fmla="*/ 30 w 66"/>
              <a:gd name="T3" fmla="*/ 0 h 18"/>
              <a:gd name="T4" fmla="*/ 66 w 66"/>
              <a:gd name="T5" fmla="*/ 6 h 18"/>
              <a:gd name="T6" fmla="*/ 66 w 66"/>
              <a:gd name="T7" fmla="*/ 18 h 18"/>
              <a:gd name="T8" fmla="*/ 30 w 66"/>
              <a:gd name="T9" fmla="*/ 12 h 18"/>
              <a:gd name="T10" fmla="*/ 0 w 66"/>
              <a:gd name="T11" fmla="*/ 18 h 18"/>
              <a:gd name="T12" fmla="*/ 0 w 66"/>
              <a:gd name="T13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8">
                <a:moveTo>
                  <a:pt x="0" y="6"/>
                </a:moveTo>
                <a:lnTo>
                  <a:pt x="30" y="0"/>
                </a:lnTo>
                <a:lnTo>
                  <a:pt x="66" y="6"/>
                </a:lnTo>
                <a:lnTo>
                  <a:pt x="66" y="18"/>
                </a:lnTo>
                <a:lnTo>
                  <a:pt x="30" y="12"/>
                </a:lnTo>
                <a:lnTo>
                  <a:pt x="0" y="18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0" name="Freeform 32">
            <a:extLst>
              <a:ext uri="{FF2B5EF4-FFF2-40B4-BE49-F238E27FC236}">
                <a16:creationId xmlns:a16="http://schemas.microsoft.com/office/drawing/2014/main" id="{5BF70F89-A876-FD90-E30B-253540969FE5}"/>
              </a:ext>
            </a:extLst>
          </p:cNvPr>
          <p:cNvSpPr>
            <a:spLocks/>
          </p:cNvSpPr>
          <p:nvPr/>
        </p:nvSpPr>
        <p:spPr bwMode="auto">
          <a:xfrm>
            <a:off x="5886450" y="15240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1" name="Freeform 33">
            <a:extLst>
              <a:ext uri="{FF2B5EF4-FFF2-40B4-BE49-F238E27FC236}">
                <a16:creationId xmlns:a16="http://schemas.microsoft.com/office/drawing/2014/main" id="{36BBF43D-E004-A69B-F7B6-6AEC63F689C0}"/>
              </a:ext>
            </a:extLst>
          </p:cNvPr>
          <p:cNvSpPr>
            <a:spLocks/>
          </p:cNvSpPr>
          <p:nvPr/>
        </p:nvSpPr>
        <p:spPr bwMode="auto">
          <a:xfrm>
            <a:off x="5876925" y="15144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2" name="Freeform 34">
            <a:extLst>
              <a:ext uri="{FF2B5EF4-FFF2-40B4-BE49-F238E27FC236}">
                <a16:creationId xmlns:a16="http://schemas.microsoft.com/office/drawing/2014/main" id="{A5B9A176-6B93-54F3-C2F3-2302E8395443}"/>
              </a:ext>
            </a:extLst>
          </p:cNvPr>
          <p:cNvSpPr>
            <a:spLocks/>
          </p:cNvSpPr>
          <p:nvPr/>
        </p:nvSpPr>
        <p:spPr bwMode="auto">
          <a:xfrm>
            <a:off x="5876925" y="15335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3" name="Freeform 35">
            <a:extLst>
              <a:ext uri="{FF2B5EF4-FFF2-40B4-BE49-F238E27FC236}">
                <a16:creationId xmlns:a16="http://schemas.microsoft.com/office/drawing/2014/main" id="{302D55F5-23E9-58B2-00A2-100EE034FFDA}"/>
              </a:ext>
            </a:extLst>
          </p:cNvPr>
          <p:cNvSpPr>
            <a:spLocks/>
          </p:cNvSpPr>
          <p:nvPr/>
        </p:nvSpPr>
        <p:spPr bwMode="auto">
          <a:xfrm>
            <a:off x="6067425" y="1476375"/>
            <a:ext cx="133350" cy="123825"/>
          </a:xfrm>
          <a:custGeom>
            <a:avLst/>
            <a:gdLst>
              <a:gd name="T0" fmla="*/ 0 w 84"/>
              <a:gd name="T1" fmla="*/ 18 h 78"/>
              <a:gd name="T2" fmla="*/ 0 w 84"/>
              <a:gd name="T3" fmla="*/ 78 h 78"/>
              <a:gd name="T4" fmla="*/ 84 w 84"/>
              <a:gd name="T5" fmla="*/ 60 h 78"/>
              <a:gd name="T6" fmla="*/ 84 w 84"/>
              <a:gd name="T7" fmla="*/ 0 h 78"/>
              <a:gd name="T8" fmla="*/ 0 w 84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8">
                <a:moveTo>
                  <a:pt x="0" y="18"/>
                </a:moveTo>
                <a:lnTo>
                  <a:pt x="0" y="78"/>
                </a:lnTo>
                <a:lnTo>
                  <a:pt x="84" y="60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4" name="Freeform 36">
            <a:extLst>
              <a:ext uri="{FF2B5EF4-FFF2-40B4-BE49-F238E27FC236}">
                <a16:creationId xmlns:a16="http://schemas.microsoft.com/office/drawing/2014/main" id="{AE909103-B46C-2CE4-7237-0AF2008A1AAD}"/>
              </a:ext>
            </a:extLst>
          </p:cNvPr>
          <p:cNvSpPr>
            <a:spLocks/>
          </p:cNvSpPr>
          <p:nvPr/>
        </p:nvSpPr>
        <p:spPr bwMode="auto">
          <a:xfrm>
            <a:off x="6057900" y="1466850"/>
            <a:ext cx="152400" cy="142875"/>
          </a:xfrm>
          <a:custGeom>
            <a:avLst/>
            <a:gdLst>
              <a:gd name="T0" fmla="*/ 6 w 96"/>
              <a:gd name="T1" fmla="*/ 78 h 90"/>
              <a:gd name="T2" fmla="*/ 84 w 96"/>
              <a:gd name="T3" fmla="*/ 60 h 90"/>
              <a:gd name="T4" fmla="*/ 84 w 96"/>
              <a:gd name="T5" fmla="*/ 12 h 90"/>
              <a:gd name="T6" fmla="*/ 6 w 96"/>
              <a:gd name="T7" fmla="*/ 30 h 90"/>
              <a:gd name="T8" fmla="*/ 6 w 96"/>
              <a:gd name="T9" fmla="*/ 18 h 90"/>
              <a:gd name="T10" fmla="*/ 90 w 96"/>
              <a:gd name="T11" fmla="*/ 0 h 90"/>
              <a:gd name="T12" fmla="*/ 96 w 96"/>
              <a:gd name="T13" fmla="*/ 6 h 90"/>
              <a:gd name="T14" fmla="*/ 96 w 96"/>
              <a:gd name="T15" fmla="*/ 66 h 90"/>
              <a:gd name="T16" fmla="*/ 90 w 96"/>
              <a:gd name="T17" fmla="*/ 72 h 90"/>
              <a:gd name="T18" fmla="*/ 6 w 96"/>
              <a:gd name="T19" fmla="*/ 90 h 90"/>
              <a:gd name="T20" fmla="*/ 0 w 96"/>
              <a:gd name="T21" fmla="*/ 84 h 90"/>
              <a:gd name="T22" fmla="*/ 6 w 9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0">
                <a:moveTo>
                  <a:pt x="6" y="78"/>
                </a:moveTo>
                <a:lnTo>
                  <a:pt x="84" y="60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66"/>
                </a:lnTo>
                <a:lnTo>
                  <a:pt x="90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5" name="Freeform 37">
            <a:extLst>
              <a:ext uri="{FF2B5EF4-FFF2-40B4-BE49-F238E27FC236}">
                <a16:creationId xmlns:a16="http://schemas.microsoft.com/office/drawing/2014/main" id="{28636C5E-9A51-9F61-F48A-32E7BE8D8507}"/>
              </a:ext>
            </a:extLst>
          </p:cNvPr>
          <p:cNvSpPr>
            <a:spLocks/>
          </p:cNvSpPr>
          <p:nvPr/>
        </p:nvSpPr>
        <p:spPr bwMode="auto">
          <a:xfrm>
            <a:off x="6057900" y="14954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6" name="Freeform 38">
            <a:extLst>
              <a:ext uri="{FF2B5EF4-FFF2-40B4-BE49-F238E27FC236}">
                <a16:creationId xmlns:a16="http://schemas.microsoft.com/office/drawing/2014/main" id="{6FE80B4B-F2C0-5B83-DDF9-D2B1BBE23165}"/>
              </a:ext>
            </a:extLst>
          </p:cNvPr>
          <p:cNvSpPr>
            <a:spLocks/>
          </p:cNvSpPr>
          <p:nvPr/>
        </p:nvSpPr>
        <p:spPr bwMode="auto">
          <a:xfrm>
            <a:off x="6257925" y="14478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7" name="Freeform 39">
            <a:extLst>
              <a:ext uri="{FF2B5EF4-FFF2-40B4-BE49-F238E27FC236}">
                <a16:creationId xmlns:a16="http://schemas.microsoft.com/office/drawing/2014/main" id="{AC8D9DB6-C3B5-FC41-F1CE-B87D4CB4130D}"/>
              </a:ext>
            </a:extLst>
          </p:cNvPr>
          <p:cNvSpPr>
            <a:spLocks/>
          </p:cNvSpPr>
          <p:nvPr/>
        </p:nvSpPr>
        <p:spPr bwMode="auto">
          <a:xfrm>
            <a:off x="6248400" y="14382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8" name="Freeform 40">
            <a:extLst>
              <a:ext uri="{FF2B5EF4-FFF2-40B4-BE49-F238E27FC236}">
                <a16:creationId xmlns:a16="http://schemas.microsoft.com/office/drawing/2014/main" id="{FBF9B2E7-D204-AED1-3EB0-0F3F48F99532}"/>
              </a:ext>
            </a:extLst>
          </p:cNvPr>
          <p:cNvSpPr>
            <a:spLocks/>
          </p:cNvSpPr>
          <p:nvPr/>
        </p:nvSpPr>
        <p:spPr bwMode="auto">
          <a:xfrm>
            <a:off x="6248400" y="14573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9" name="Freeform 41">
            <a:extLst>
              <a:ext uri="{FF2B5EF4-FFF2-40B4-BE49-F238E27FC236}">
                <a16:creationId xmlns:a16="http://schemas.microsoft.com/office/drawing/2014/main" id="{5A6443AC-41CD-1C94-7C56-802BBBEB6865}"/>
              </a:ext>
            </a:extLst>
          </p:cNvPr>
          <p:cNvSpPr>
            <a:spLocks/>
          </p:cNvSpPr>
          <p:nvPr/>
        </p:nvSpPr>
        <p:spPr bwMode="auto">
          <a:xfrm>
            <a:off x="5886450" y="1676400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0" name="Freeform 42">
            <a:extLst>
              <a:ext uri="{FF2B5EF4-FFF2-40B4-BE49-F238E27FC236}">
                <a16:creationId xmlns:a16="http://schemas.microsoft.com/office/drawing/2014/main" id="{095A11F8-2C17-988E-B93E-BDED634A0F89}"/>
              </a:ext>
            </a:extLst>
          </p:cNvPr>
          <p:cNvSpPr>
            <a:spLocks/>
          </p:cNvSpPr>
          <p:nvPr/>
        </p:nvSpPr>
        <p:spPr bwMode="auto">
          <a:xfrm>
            <a:off x="5876925" y="16668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1" name="Freeform 43">
            <a:extLst>
              <a:ext uri="{FF2B5EF4-FFF2-40B4-BE49-F238E27FC236}">
                <a16:creationId xmlns:a16="http://schemas.microsoft.com/office/drawing/2014/main" id="{E743D9D7-7002-152B-0381-F3DBCE32F9E3}"/>
              </a:ext>
            </a:extLst>
          </p:cNvPr>
          <p:cNvSpPr>
            <a:spLocks/>
          </p:cNvSpPr>
          <p:nvPr/>
        </p:nvSpPr>
        <p:spPr bwMode="auto">
          <a:xfrm>
            <a:off x="5876925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2" name="Freeform 44">
            <a:extLst>
              <a:ext uri="{FF2B5EF4-FFF2-40B4-BE49-F238E27FC236}">
                <a16:creationId xmlns:a16="http://schemas.microsoft.com/office/drawing/2014/main" id="{1F9956F5-5C23-762D-97C2-66CFD7257118}"/>
              </a:ext>
            </a:extLst>
          </p:cNvPr>
          <p:cNvSpPr>
            <a:spLocks/>
          </p:cNvSpPr>
          <p:nvPr/>
        </p:nvSpPr>
        <p:spPr bwMode="auto">
          <a:xfrm>
            <a:off x="6067425" y="1628775"/>
            <a:ext cx="133350" cy="133350"/>
          </a:xfrm>
          <a:custGeom>
            <a:avLst/>
            <a:gdLst>
              <a:gd name="T0" fmla="*/ 0 w 84"/>
              <a:gd name="T1" fmla="*/ 18 h 84"/>
              <a:gd name="T2" fmla="*/ 0 w 84"/>
              <a:gd name="T3" fmla="*/ 84 h 84"/>
              <a:gd name="T4" fmla="*/ 84 w 84"/>
              <a:gd name="T5" fmla="*/ 66 h 84"/>
              <a:gd name="T6" fmla="*/ 84 w 84"/>
              <a:gd name="T7" fmla="*/ 0 h 84"/>
              <a:gd name="T8" fmla="*/ 0 w 84"/>
              <a:gd name="T9" fmla="*/ 1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0" y="18"/>
                </a:moveTo>
                <a:lnTo>
                  <a:pt x="0" y="84"/>
                </a:lnTo>
                <a:lnTo>
                  <a:pt x="84" y="66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3" name="Freeform 45">
            <a:extLst>
              <a:ext uri="{FF2B5EF4-FFF2-40B4-BE49-F238E27FC236}">
                <a16:creationId xmlns:a16="http://schemas.microsoft.com/office/drawing/2014/main" id="{3BDF47C3-862B-6FB2-D0B8-CF023980CBAB}"/>
              </a:ext>
            </a:extLst>
          </p:cNvPr>
          <p:cNvSpPr>
            <a:spLocks/>
          </p:cNvSpPr>
          <p:nvPr/>
        </p:nvSpPr>
        <p:spPr bwMode="auto">
          <a:xfrm>
            <a:off x="6057900" y="1619250"/>
            <a:ext cx="152400" cy="152400"/>
          </a:xfrm>
          <a:custGeom>
            <a:avLst/>
            <a:gdLst>
              <a:gd name="T0" fmla="*/ 6 w 96"/>
              <a:gd name="T1" fmla="*/ 84 h 96"/>
              <a:gd name="T2" fmla="*/ 84 w 96"/>
              <a:gd name="T3" fmla="*/ 66 h 96"/>
              <a:gd name="T4" fmla="*/ 84 w 96"/>
              <a:gd name="T5" fmla="*/ 12 h 96"/>
              <a:gd name="T6" fmla="*/ 6 w 96"/>
              <a:gd name="T7" fmla="*/ 30 h 96"/>
              <a:gd name="T8" fmla="*/ 6 w 96"/>
              <a:gd name="T9" fmla="*/ 18 h 96"/>
              <a:gd name="T10" fmla="*/ 90 w 96"/>
              <a:gd name="T11" fmla="*/ 0 h 96"/>
              <a:gd name="T12" fmla="*/ 96 w 96"/>
              <a:gd name="T13" fmla="*/ 6 h 96"/>
              <a:gd name="T14" fmla="*/ 96 w 96"/>
              <a:gd name="T15" fmla="*/ 72 h 96"/>
              <a:gd name="T16" fmla="*/ 90 w 96"/>
              <a:gd name="T17" fmla="*/ 78 h 96"/>
              <a:gd name="T18" fmla="*/ 6 w 96"/>
              <a:gd name="T19" fmla="*/ 96 h 96"/>
              <a:gd name="T20" fmla="*/ 0 w 96"/>
              <a:gd name="T21" fmla="*/ 90 h 96"/>
              <a:gd name="T22" fmla="*/ 6 w 96"/>
              <a:gd name="T23" fmla="*/ 8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6">
                <a:moveTo>
                  <a:pt x="6" y="84"/>
                </a:moveTo>
                <a:lnTo>
                  <a:pt x="84" y="66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72"/>
                </a:lnTo>
                <a:lnTo>
                  <a:pt x="90" y="78"/>
                </a:lnTo>
                <a:lnTo>
                  <a:pt x="6" y="96"/>
                </a:lnTo>
                <a:lnTo>
                  <a:pt x="0" y="90"/>
                </a:lnTo>
                <a:lnTo>
                  <a:pt x="6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4" name="Freeform 46">
            <a:extLst>
              <a:ext uri="{FF2B5EF4-FFF2-40B4-BE49-F238E27FC236}">
                <a16:creationId xmlns:a16="http://schemas.microsoft.com/office/drawing/2014/main" id="{AE0DB803-C716-644E-8677-9F628EF96A11}"/>
              </a:ext>
            </a:extLst>
          </p:cNvPr>
          <p:cNvSpPr>
            <a:spLocks/>
          </p:cNvSpPr>
          <p:nvPr/>
        </p:nvSpPr>
        <p:spPr bwMode="auto">
          <a:xfrm>
            <a:off x="6057900" y="16478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5" name="Freeform 47">
            <a:extLst>
              <a:ext uri="{FF2B5EF4-FFF2-40B4-BE49-F238E27FC236}">
                <a16:creationId xmlns:a16="http://schemas.microsoft.com/office/drawing/2014/main" id="{46DB6F5E-2227-3E46-CC56-FB04232616B8}"/>
              </a:ext>
            </a:extLst>
          </p:cNvPr>
          <p:cNvSpPr>
            <a:spLocks/>
          </p:cNvSpPr>
          <p:nvPr/>
        </p:nvSpPr>
        <p:spPr bwMode="auto">
          <a:xfrm>
            <a:off x="6257925" y="16002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6" name="Freeform 48">
            <a:extLst>
              <a:ext uri="{FF2B5EF4-FFF2-40B4-BE49-F238E27FC236}">
                <a16:creationId xmlns:a16="http://schemas.microsoft.com/office/drawing/2014/main" id="{636CB144-4479-3A3E-CBF7-E49ED6CDE19B}"/>
              </a:ext>
            </a:extLst>
          </p:cNvPr>
          <p:cNvSpPr>
            <a:spLocks/>
          </p:cNvSpPr>
          <p:nvPr/>
        </p:nvSpPr>
        <p:spPr bwMode="auto">
          <a:xfrm>
            <a:off x="6248400" y="15906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7" name="Freeform 49">
            <a:extLst>
              <a:ext uri="{FF2B5EF4-FFF2-40B4-BE49-F238E27FC236}">
                <a16:creationId xmlns:a16="http://schemas.microsoft.com/office/drawing/2014/main" id="{8D9B2D6C-514E-E5C7-5829-A2203C2969CF}"/>
              </a:ext>
            </a:extLst>
          </p:cNvPr>
          <p:cNvSpPr>
            <a:spLocks/>
          </p:cNvSpPr>
          <p:nvPr/>
        </p:nvSpPr>
        <p:spPr bwMode="auto">
          <a:xfrm>
            <a:off x="6248400" y="1609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8" name="Freeform 50">
            <a:extLst>
              <a:ext uri="{FF2B5EF4-FFF2-40B4-BE49-F238E27FC236}">
                <a16:creationId xmlns:a16="http://schemas.microsoft.com/office/drawing/2014/main" id="{81A013CD-2D26-3FE3-E62E-F8E1184923E1}"/>
              </a:ext>
            </a:extLst>
          </p:cNvPr>
          <p:cNvSpPr>
            <a:spLocks/>
          </p:cNvSpPr>
          <p:nvPr/>
        </p:nvSpPr>
        <p:spPr bwMode="auto">
          <a:xfrm>
            <a:off x="5886450" y="1838325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9" name="Freeform 51">
            <a:extLst>
              <a:ext uri="{FF2B5EF4-FFF2-40B4-BE49-F238E27FC236}">
                <a16:creationId xmlns:a16="http://schemas.microsoft.com/office/drawing/2014/main" id="{3C1C532D-2A2E-B014-7FDA-89BD592D1EF1}"/>
              </a:ext>
            </a:extLst>
          </p:cNvPr>
          <p:cNvSpPr>
            <a:spLocks/>
          </p:cNvSpPr>
          <p:nvPr/>
        </p:nvSpPr>
        <p:spPr bwMode="auto">
          <a:xfrm>
            <a:off x="5876925" y="1828800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0" name="Freeform 52">
            <a:extLst>
              <a:ext uri="{FF2B5EF4-FFF2-40B4-BE49-F238E27FC236}">
                <a16:creationId xmlns:a16="http://schemas.microsoft.com/office/drawing/2014/main" id="{C7988E63-FA1A-FC30-502E-26EA3668B33A}"/>
              </a:ext>
            </a:extLst>
          </p:cNvPr>
          <p:cNvSpPr>
            <a:spLocks/>
          </p:cNvSpPr>
          <p:nvPr/>
        </p:nvSpPr>
        <p:spPr bwMode="auto">
          <a:xfrm>
            <a:off x="5876925" y="1847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1" name="Freeform 53">
            <a:extLst>
              <a:ext uri="{FF2B5EF4-FFF2-40B4-BE49-F238E27FC236}">
                <a16:creationId xmlns:a16="http://schemas.microsoft.com/office/drawing/2014/main" id="{3343AF31-DDF1-0CA5-C911-65EC9C52EE45}"/>
              </a:ext>
            </a:extLst>
          </p:cNvPr>
          <p:cNvSpPr>
            <a:spLocks/>
          </p:cNvSpPr>
          <p:nvPr/>
        </p:nvSpPr>
        <p:spPr bwMode="auto">
          <a:xfrm>
            <a:off x="6067425" y="1800225"/>
            <a:ext cx="133350" cy="114300"/>
          </a:xfrm>
          <a:custGeom>
            <a:avLst/>
            <a:gdLst>
              <a:gd name="T0" fmla="*/ 0 w 84"/>
              <a:gd name="T1" fmla="*/ 12 h 72"/>
              <a:gd name="T2" fmla="*/ 0 w 84"/>
              <a:gd name="T3" fmla="*/ 72 h 72"/>
              <a:gd name="T4" fmla="*/ 84 w 84"/>
              <a:gd name="T5" fmla="*/ 54 h 72"/>
              <a:gd name="T6" fmla="*/ 84 w 84"/>
              <a:gd name="T7" fmla="*/ 0 h 72"/>
              <a:gd name="T8" fmla="*/ 0 w 84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2">
                <a:moveTo>
                  <a:pt x="0" y="12"/>
                </a:moveTo>
                <a:lnTo>
                  <a:pt x="0" y="72"/>
                </a:lnTo>
                <a:lnTo>
                  <a:pt x="84" y="54"/>
                </a:lnTo>
                <a:lnTo>
                  <a:pt x="8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2" name="Freeform 54">
            <a:extLst>
              <a:ext uri="{FF2B5EF4-FFF2-40B4-BE49-F238E27FC236}">
                <a16:creationId xmlns:a16="http://schemas.microsoft.com/office/drawing/2014/main" id="{396857F1-6108-70B3-AFA9-84E7F35391FF}"/>
              </a:ext>
            </a:extLst>
          </p:cNvPr>
          <p:cNvSpPr>
            <a:spLocks/>
          </p:cNvSpPr>
          <p:nvPr/>
        </p:nvSpPr>
        <p:spPr bwMode="auto">
          <a:xfrm>
            <a:off x="6057900" y="1790700"/>
            <a:ext cx="152400" cy="133350"/>
          </a:xfrm>
          <a:custGeom>
            <a:avLst/>
            <a:gdLst>
              <a:gd name="T0" fmla="*/ 6 w 96"/>
              <a:gd name="T1" fmla="*/ 72 h 84"/>
              <a:gd name="T2" fmla="*/ 84 w 96"/>
              <a:gd name="T3" fmla="*/ 54 h 84"/>
              <a:gd name="T4" fmla="*/ 84 w 96"/>
              <a:gd name="T5" fmla="*/ 12 h 84"/>
              <a:gd name="T6" fmla="*/ 6 w 96"/>
              <a:gd name="T7" fmla="*/ 24 h 84"/>
              <a:gd name="T8" fmla="*/ 6 w 96"/>
              <a:gd name="T9" fmla="*/ 12 h 84"/>
              <a:gd name="T10" fmla="*/ 90 w 96"/>
              <a:gd name="T11" fmla="*/ 0 h 84"/>
              <a:gd name="T12" fmla="*/ 96 w 96"/>
              <a:gd name="T13" fmla="*/ 6 h 84"/>
              <a:gd name="T14" fmla="*/ 96 w 96"/>
              <a:gd name="T15" fmla="*/ 60 h 84"/>
              <a:gd name="T16" fmla="*/ 90 w 96"/>
              <a:gd name="T17" fmla="*/ 66 h 84"/>
              <a:gd name="T18" fmla="*/ 6 w 96"/>
              <a:gd name="T19" fmla="*/ 84 h 84"/>
              <a:gd name="T20" fmla="*/ 0 w 96"/>
              <a:gd name="T21" fmla="*/ 78 h 84"/>
              <a:gd name="T22" fmla="*/ 6 w 9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84">
                <a:moveTo>
                  <a:pt x="6" y="72"/>
                </a:moveTo>
                <a:lnTo>
                  <a:pt x="84" y="54"/>
                </a:lnTo>
                <a:lnTo>
                  <a:pt x="84" y="12"/>
                </a:lnTo>
                <a:lnTo>
                  <a:pt x="6" y="24"/>
                </a:lnTo>
                <a:lnTo>
                  <a:pt x="6" y="12"/>
                </a:lnTo>
                <a:lnTo>
                  <a:pt x="90" y="0"/>
                </a:lnTo>
                <a:lnTo>
                  <a:pt x="96" y="6"/>
                </a:lnTo>
                <a:lnTo>
                  <a:pt x="96" y="60"/>
                </a:lnTo>
                <a:lnTo>
                  <a:pt x="90" y="6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3" name="Freeform 55">
            <a:extLst>
              <a:ext uri="{FF2B5EF4-FFF2-40B4-BE49-F238E27FC236}">
                <a16:creationId xmlns:a16="http://schemas.microsoft.com/office/drawing/2014/main" id="{C77F969B-BDF3-996D-9C79-A7F4A5485E5B}"/>
              </a:ext>
            </a:extLst>
          </p:cNvPr>
          <p:cNvSpPr>
            <a:spLocks/>
          </p:cNvSpPr>
          <p:nvPr/>
        </p:nvSpPr>
        <p:spPr bwMode="auto">
          <a:xfrm>
            <a:off x="6057900" y="18097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4" name="Freeform 56">
            <a:extLst>
              <a:ext uri="{FF2B5EF4-FFF2-40B4-BE49-F238E27FC236}">
                <a16:creationId xmlns:a16="http://schemas.microsoft.com/office/drawing/2014/main" id="{6E9D0AE9-70ED-B61B-999E-9DE3DD6B48DE}"/>
              </a:ext>
            </a:extLst>
          </p:cNvPr>
          <p:cNvSpPr>
            <a:spLocks/>
          </p:cNvSpPr>
          <p:nvPr/>
        </p:nvSpPr>
        <p:spPr bwMode="auto">
          <a:xfrm>
            <a:off x="6257925" y="1752600"/>
            <a:ext cx="114300" cy="123825"/>
          </a:xfrm>
          <a:custGeom>
            <a:avLst/>
            <a:gdLst>
              <a:gd name="T0" fmla="*/ 0 w 72"/>
              <a:gd name="T1" fmla="*/ 18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8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5" name="Freeform 57">
            <a:extLst>
              <a:ext uri="{FF2B5EF4-FFF2-40B4-BE49-F238E27FC236}">
                <a16:creationId xmlns:a16="http://schemas.microsoft.com/office/drawing/2014/main" id="{122412E2-E002-317C-FFED-7538298F2DE3}"/>
              </a:ext>
            </a:extLst>
          </p:cNvPr>
          <p:cNvSpPr>
            <a:spLocks/>
          </p:cNvSpPr>
          <p:nvPr/>
        </p:nvSpPr>
        <p:spPr bwMode="auto">
          <a:xfrm>
            <a:off x="6248400" y="17430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30 h 90"/>
              <a:gd name="T8" fmla="*/ 6 w 84"/>
              <a:gd name="T9" fmla="*/ 18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30"/>
                </a:lnTo>
                <a:lnTo>
                  <a:pt x="6" y="18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6" name="Freeform 58">
            <a:extLst>
              <a:ext uri="{FF2B5EF4-FFF2-40B4-BE49-F238E27FC236}">
                <a16:creationId xmlns:a16="http://schemas.microsoft.com/office/drawing/2014/main" id="{314C8933-6762-5B56-CC7D-F354E3C542A0}"/>
              </a:ext>
            </a:extLst>
          </p:cNvPr>
          <p:cNvSpPr>
            <a:spLocks/>
          </p:cNvSpPr>
          <p:nvPr/>
        </p:nvSpPr>
        <p:spPr bwMode="auto">
          <a:xfrm>
            <a:off x="6248400" y="17716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7" name="Freeform 59">
            <a:extLst>
              <a:ext uri="{FF2B5EF4-FFF2-40B4-BE49-F238E27FC236}">
                <a16:creationId xmlns:a16="http://schemas.microsoft.com/office/drawing/2014/main" id="{A68585C6-A8E7-4369-F1C9-E2F19E44D02B}"/>
              </a:ext>
            </a:extLst>
          </p:cNvPr>
          <p:cNvSpPr>
            <a:spLocks/>
          </p:cNvSpPr>
          <p:nvPr/>
        </p:nvSpPr>
        <p:spPr bwMode="auto">
          <a:xfrm>
            <a:off x="5267325" y="138112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72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72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8" name="Freeform 60">
            <a:extLst>
              <a:ext uri="{FF2B5EF4-FFF2-40B4-BE49-F238E27FC236}">
                <a16:creationId xmlns:a16="http://schemas.microsoft.com/office/drawing/2014/main" id="{D6924448-52C1-9333-6431-C2555158DFF9}"/>
              </a:ext>
            </a:extLst>
          </p:cNvPr>
          <p:cNvSpPr>
            <a:spLocks/>
          </p:cNvSpPr>
          <p:nvPr/>
        </p:nvSpPr>
        <p:spPr bwMode="auto">
          <a:xfrm>
            <a:off x="5257800" y="1371600"/>
            <a:ext cx="123825" cy="152400"/>
          </a:xfrm>
          <a:custGeom>
            <a:avLst/>
            <a:gdLst>
              <a:gd name="T0" fmla="*/ 6 w 78"/>
              <a:gd name="T1" fmla="*/ 72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84 h 96"/>
              <a:gd name="T20" fmla="*/ 0 w 78"/>
              <a:gd name="T21" fmla="*/ 78 h 96"/>
              <a:gd name="T22" fmla="*/ 6 w 78"/>
              <a:gd name="T23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72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9" name="Freeform 61">
            <a:extLst>
              <a:ext uri="{FF2B5EF4-FFF2-40B4-BE49-F238E27FC236}">
                <a16:creationId xmlns:a16="http://schemas.microsoft.com/office/drawing/2014/main" id="{575D3669-A46E-E87A-9618-0AEF179B7D60}"/>
              </a:ext>
            </a:extLst>
          </p:cNvPr>
          <p:cNvSpPr>
            <a:spLocks/>
          </p:cNvSpPr>
          <p:nvPr/>
        </p:nvSpPr>
        <p:spPr bwMode="auto">
          <a:xfrm>
            <a:off x="5257800" y="1371600"/>
            <a:ext cx="19050" cy="123825"/>
          </a:xfrm>
          <a:custGeom>
            <a:avLst/>
            <a:gdLst>
              <a:gd name="T0" fmla="*/ 12 w 12"/>
              <a:gd name="T1" fmla="*/ 6 h 78"/>
              <a:gd name="T2" fmla="*/ 12 w 12"/>
              <a:gd name="T3" fmla="*/ 78 h 78"/>
              <a:gd name="T4" fmla="*/ 0 w 12"/>
              <a:gd name="T5" fmla="*/ 78 h 78"/>
              <a:gd name="T6" fmla="*/ 0 w 12"/>
              <a:gd name="T7" fmla="*/ 6 h 78"/>
              <a:gd name="T8" fmla="*/ 6 w 12"/>
              <a:gd name="T9" fmla="*/ 0 h 78"/>
              <a:gd name="T10" fmla="*/ 12 w 12"/>
              <a:gd name="T11" fmla="*/ 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12" y="6"/>
                </a:move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0" name="Freeform 62">
            <a:extLst>
              <a:ext uri="{FF2B5EF4-FFF2-40B4-BE49-F238E27FC236}">
                <a16:creationId xmlns:a16="http://schemas.microsoft.com/office/drawing/2014/main" id="{456B5528-7269-2B71-9A45-045679264918}"/>
              </a:ext>
            </a:extLst>
          </p:cNvPr>
          <p:cNvSpPr>
            <a:spLocks/>
          </p:cNvSpPr>
          <p:nvPr/>
        </p:nvSpPr>
        <p:spPr bwMode="auto">
          <a:xfrm>
            <a:off x="5133975" y="1343025"/>
            <a:ext cx="76200" cy="123825"/>
          </a:xfrm>
          <a:custGeom>
            <a:avLst/>
            <a:gdLst>
              <a:gd name="T0" fmla="*/ 48 w 48"/>
              <a:gd name="T1" fmla="*/ 18 h 78"/>
              <a:gd name="T2" fmla="*/ 48 w 48"/>
              <a:gd name="T3" fmla="*/ 78 h 78"/>
              <a:gd name="T4" fmla="*/ 0 w 48"/>
              <a:gd name="T5" fmla="*/ 66 h 78"/>
              <a:gd name="T6" fmla="*/ 0 w 48"/>
              <a:gd name="T7" fmla="*/ 0 h 78"/>
              <a:gd name="T8" fmla="*/ 48 w 48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48" y="18"/>
                </a:moveTo>
                <a:lnTo>
                  <a:pt x="48" y="78"/>
                </a:lnTo>
                <a:lnTo>
                  <a:pt x="0" y="66"/>
                </a:lnTo>
                <a:lnTo>
                  <a:pt x="0" y="0"/>
                </a:lnTo>
                <a:lnTo>
                  <a:pt x="48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1" name="Freeform 63">
            <a:extLst>
              <a:ext uri="{FF2B5EF4-FFF2-40B4-BE49-F238E27FC236}">
                <a16:creationId xmlns:a16="http://schemas.microsoft.com/office/drawing/2014/main" id="{44047A21-E3A9-F5D2-2950-281BA7699888}"/>
              </a:ext>
            </a:extLst>
          </p:cNvPr>
          <p:cNvSpPr>
            <a:spLocks/>
          </p:cNvSpPr>
          <p:nvPr/>
        </p:nvSpPr>
        <p:spPr bwMode="auto">
          <a:xfrm>
            <a:off x="5124450" y="1333500"/>
            <a:ext cx="95250" cy="142875"/>
          </a:xfrm>
          <a:custGeom>
            <a:avLst/>
            <a:gdLst>
              <a:gd name="T0" fmla="*/ 60 w 60"/>
              <a:gd name="T1" fmla="*/ 84 h 90"/>
              <a:gd name="T2" fmla="*/ 54 w 60"/>
              <a:gd name="T3" fmla="*/ 90 h 90"/>
              <a:gd name="T4" fmla="*/ 6 w 60"/>
              <a:gd name="T5" fmla="*/ 78 h 90"/>
              <a:gd name="T6" fmla="*/ 0 w 60"/>
              <a:gd name="T7" fmla="*/ 72 h 90"/>
              <a:gd name="T8" fmla="*/ 0 w 60"/>
              <a:gd name="T9" fmla="*/ 6 h 90"/>
              <a:gd name="T10" fmla="*/ 6 w 60"/>
              <a:gd name="T11" fmla="*/ 0 h 90"/>
              <a:gd name="T12" fmla="*/ 54 w 60"/>
              <a:gd name="T13" fmla="*/ 18 h 90"/>
              <a:gd name="T14" fmla="*/ 54 w 60"/>
              <a:gd name="T15" fmla="*/ 30 h 90"/>
              <a:gd name="T16" fmla="*/ 12 w 60"/>
              <a:gd name="T17" fmla="*/ 12 h 90"/>
              <a:gd name="T18" fmla="*/ 12 w 60"/>
              <a:gd name="T19" fmla="*/ 66 h 90"/>
              <a:gd name="T20" fmla="*/ 54 w 60"/>
              <a:gd name="T21" fmla="*/ 78 h 90"/>
              <a:gd name="T22" fmla="*/ 60 w 60"/>
              <a:gd name="T23" fmla="*/ 8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0" y="84"/>
                </a:moveTo>
                <a:lnTo>
                  <a:pt x="54" y="90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54" y="18"/>
                </a:lnTo>
                <a:lnTo>
                  <a:pt x="54" y="30"/>
                </a:lnTo>
                <a:lnTo>
                  <a:pt x="12" y="12"/>
                </a:lnTo>
                <a:lnTo>
                  <a:pt x="12" y="66"/>
                </a:lnTo>
                <a:lnTo>
                  <a:pt x="54" y="78"/>
                </a:lnTo>
                <a:lnTo>
                  <a:pt x="60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2" name="Freeform 64">
            <a:extLst>
              <a:ext uri="{FF2B5EF4-FFF2-40B4-BE49-F238E27FC236}">
                <a16:creationId xmlns:a16="http://schemas.microsoft.com/office/drawing/2014/main" id="{AEDEA8E8-9865-C785-A12F-0D896583005F}"/>
              </a:ext>
            </a:extLst>
          </p:cNvPr>
          <p:cNvSpPr>
            <a:spLocks/>
          </p:cNvSpPr>
          <p:nvPr/>
        </p:nvSpPr>
        <p:spPr bwMode="auto">
          <a:xfrm>
            <a:off x="5200650" y="1362075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3" name="Freeform 65">
            <a:extLst>
              <a:ext uri="{FF2B5EF4-FFF2-40B4-BE49-F238E27FC236}">
                <a16:creationId xmlns:a16="http://schemas.microsoft.com/office/drawing/2014/main" id="{B5BE59E9-BA5B-10CF-0916-2C498DB1E487}"/>
              </a:ext>
            </a:extLst>
          </p:cNvPr>
          <p:cNvSpPr>
            <a:spLocks/>
          </p:cNvSpPr>
          <p:nvPr/>
        </p:nvSpPr>
        <p:spPr bwMode="auto">
          <a:xfrm>
            <a:off x="5010150" y="1304925"/>
            <a:ext cx="66675" cy="133350"/>
          </a:xfrm>
          <a:custGeom>
            <a:avLst/>
            <a:gdLst>
              <a:gd name="T0" fmla="*/ 42 w 42"/>
              <a:gd name="T1" fmla="*/ 12 h 84"/>
              <a:gd name="T2" fmla="*/ 42 w 42"/>
              <a:gd name="T3" fmla="*/ 84 h 84"/>
              <a:gd name="T4" fmla="*/ 0 w 42"/>
              <a:gd name="T5" fmla="*/ 66 h 84"/>
              <a:gd name="T6" fmla="*/ 0 w 42"/>
              <a:gd name="T7" fmla="*/ 0 h 84"/>
              <a:gd name="T8" fmla="*/ 42 w 42"/>
              <a:gd name="T9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84">
                <a:moveTo>
                  <a:pt x="42" y="12"/>
                </a:moveTo>
                <a:lnTo>
                  <a:pt x="42" y="84"/>
                </a:lnTo>
                <a:lnTo>
                  <a:pt x="0" y="66"/>
                </a:lnTo>
                <a:lnTo>
                  <a:pt x="0" y="0"/>
                </a:lnTo>
                <a:lnTo>
                  <a:pt x="42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4" name="Freeform 66">
            <a:extLst>
              <a:ext uri="{FF2B5EF4-FFF2-40B4-BE49-F238E27FC236}">
                <a16:creationId xmlns:a16="http://schemas.microsoft.com/office/drawing/2014/main" id="{A3A74FFC-88E1-907A-8972-3B9A282B84F9}"/>
              </a:ext>
            </a:extLst>
          </p:cNvPr>
          <p:cNvSpPr>
            <a:spLocks/>
          </p:cNvSpPr>
          <p:nvPr/>
        </p:nvSpPr>
        <p:spPr bwMode="auto">
          <a:xfrm>
            <a:off x="5000625" y="1295400"/>
            <a:ext cx="85725" cy="152400"/>
          </a:xfrm>
          <a:custGeom>
            <a:avLst/>
            <a:gdLst>
              <a:gd name="T0" fmla="*/ 54 w 54"/>
              <a:gd name="T1" fmla="*/ 90 h 96"/>
              <a:gd name="T2" fmla="*/ 48 w 54"/>
              <a:gd name="T3" fmla="*/ 96 h 96"/>
              <a:gd name="T4" fmla="*/ 6 w 54"/>
              <a:gd name="T5" fmla="*/ 78 h 96"/>
              <a:gd name="T6" fmla="*/ 0 w 54"/>
              <a:gd name="T7" fmla="*/ 72 h 96"/>
              <a:gd name="T8" fmla="*/ 0 w 54"/>
              <a:gd name="T9" fmla="*/ 6 h 96"/>
              <a:gd name="T10" fmla="*/ 6 w 54"/>
              <a:gd name="T11" fmla="*/ 0 h 96"/>
              <a:gd name="T12" fmla="*/ 48 w 54"/>
              <a:gd name="T13" fmla="*/ 12 h 96"/>
              <a:gd name="T14" fmla="*/ 48 w 54"/>
              <a:gd name="T15" fmla="*/ 24 h 96"/>
              <a:gd name="T16" fmla="*/ 12 w 54"/>
              <a:gd name="T17" fmla="*/ 12 h 96"/>
              <a:gd name="T18" fmla="*/ 12 w 54"/>
              <a:gd name="T19" fmla="*/ 66 h 96"/>
              <a:gd name="T20" fmla="*/ 48 w 54"/>
              <a:gd name="T21" fmla="*/ 84 h 96"/>
              <a:gd name="T22" fmla="*/ 54 w 54"/>
              <a:gd name="T23" fmla="*/ 9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96">
                <a:moveTo>
                  <a:pt x="54" y="90"/>
                </a:moveTo>
                <a:lnTo>
                  <a:pt x="48" y="96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48" y="12"/>
                </a:lnTo>
                <a:lnTo>
                  <a:pt x="48" y="24"/>
                </a:lnTo>
                <a:lnTo>
                  <a:pt x="12" y="12"/>
                </a:lnTo>
                <a:lnTo>
                  <a:pt x="12" y="66"/>
                </a:lnTo>
                <a:lnTo>
                  <a:pt x="48" y="84"/>
                </a:lnTo>
                <a:lnTo>
                  <a:pt x="54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5" name="Freeform 67">
            <a:extLst>
              <a:ext uri="{FF2B5EF4-FFF2-40B4-BE49-F238E27FC236}">
                <a16:creationId xmlns:a16="http://schemas.microsoft.com/office/drawing/2014/main" id="{7798C7D8-7C42-31F2-3F0E-4AD5D45544C5}"/>
              </a:ext>
            </a:extLst>
          </p:cNvPr>
          <p:cNvSpPr>
            <a:spLocks/>
          </p:cNvSpPr>
          <p:nvPr/>
        </p:nvSpPr>
        <p:spPr bwMode="auto">
          <a:xfrm>
            <a:off x="5067300" y="1314450"/>
            <a:ext cx="19050" cy="123825"/>
          </a:xfrm>
          <a:custGeom>
            <a:avLst/>
            <a:gdLst>
              <a:gd name="T0" fmla="*/ 6 w 12"/>
              <a:gd name="T1" fmla="*/ 0 h 78"/>
              <a:gd name="T2" fmla="*/ 12 w 12"/>
              <a:gd name="T3" fmla="*/ 6 h 78"/>
              <a:gd name="T4" fmla="*/ 12 w 12"/>
              <a:gd name="T5" fmla="*/ 78 h 78"/>
              <a:gd name="T6" fmla="*/ 0 w 12"/>
              <a:gd name="T7" fmla="*/ 78 h 78"/>
              <a:gd name="T8" fmla="*/ 0 w 12"/>
              <a:gd name="T9" fmla="*/ 6 h 78"/>
              <a:gd name="T10" fmla="*/ 6 w 12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6" y="0"/>
                </a:moveTo>
                <a:lnTo>
                  <a:pt x="12" y="6"/>
                </a:ln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6" name="Freeform 68">
            <a:extLst>
              <a:ext uri="{FF2B5EF4-FFF2-40B4-BE49-F238E27FC236}">
                <a16:creationId xmlns:a16="http://schemas.microsoft.com/office/drawing/2014/main" id="{732A9C19-8B02-4B79-065E-2C10C78B7C85}"/>
              </a:ext>
            </a:extLst>
          </p:cNvPr>
          <p:cNvSpPr>
            <a:spLocks/>
          </p:cNvSpPr>
          <p:nvPr/>
        </p:nvSpPr>
        <p:spPr bwMode="auto">
          <a:xfrm>
            <a:off x="5429250" y="142875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7" name="Freeform 69">
            <a:extLst>
              <a:ext uri="{FF2B5EF4-FFF2-40B4-BE49-F238E27FC236}">
                <a16:creationId xmlns:a16="http://schemas.microsoft.com/office/drawing/2014/main" id="{6E9DBF6F-280B-5D6C-0950-26D3DDFBD92C}"/>
              </a:ext>
            </a:extLst>
          </p:cNvPr>
          <p:cNvSpPr>
            <a:spLocks/>
          </p:cNvSpPr>
          <p:nvPr/>
        </p:nvSpPr>
        <p:spPr bwMode="auto">
          <a:xfrm>
            <a:off x="5419725" y="1419225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8" name="Freeform 70">
            <a:extLst>
              <a:ext uri="{FF2B5EF4-FFF2-40B4-BE49-F238E27FC236}">
                <a16:creationId xmlns:a16="http://schemas.microsoft.com/office/drawing/2014/main" id="{0C0511D4-5337-4DF4-A6AA-099E4B7854C6}"/>
              </a:ext>
            </a:extLst>
          </p:cNvPr>
          <p:cNvSpPr>
            <a:spLocks/>
          </p:cNvSpPr>
          <p:nvPr/>
        </p:nvSpPr>
        <p:spPr bwMode="auto">
          <a:xfrm>
            <a:off x="5419725" y="14192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9" name="Freeform 71">
            <a:extLst>
              <a:ext uri="{FF2B5EF4-FFF2-40B4-BE49-F238E27FC236}">
                <a16:creationId xmlns:a16="http://schemas.microsoft.com/office/drawing/2014/main" id="{F3FD7D1B-C12A-D59A-4D77-2488F37C065B}"/>
              </a:ext>
            </a:extLst>
          </p:cNvPr>
          <p:cNvSpPr>
            <a:spLocks/>
          </p:cNvSpPr>
          <p:nvPr/>
        </p:nvSpPr>
        <p:spPr bwMode="auto">
          <a:xfrm>
            <a:off x="5591175" y="147637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" name="Freeform 72">
            <a:extLst>
              <a:ext uri="{FF2B5EF4-FFF2-40B4-BE49-F238E27FC236}">
                <a16:creationId xmlns:a16="http://schemas.microsoft.com/office/drawing/2014/main" id="{38D7D4D9-1FF6-4157-3E33-9E9BECD779E2}"/>
              </a:ext>
            </a:extLst>
          </p:cNvPr>
          <p:cNvSpPr>
            <a:spLocks/>
          </p:cNvSpPr>
          <p:nvPr/>
        </p:nvSpPr>
        <p:spPr bwMode="auto">
          <a:xfrm>
            <a:off x="5581650" y="1466850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1" name="Freeform 73">
            <a:extLst>
              <a:ext uri="{FF2B5EF4-FFF2-40B4-BE49-F238E27FC236}">
                <a16:creationId xmlns:a16="http://schemas.microsoft.com/office/drawing/2014/main" id="{D80B612D-2C09-E2D2-1729-E64FA8664D83}"/>
              </a:ext>
            </a:extLst>
          </p:cNvPr>
          <p:cNvSpPr>
            <a:spLocks/>
          </p:cNvSpPr>
          <p:nvPr/>
        </p:nvSpPr>
        <p:spPr bwMode="auto">
          <a:xfrm>
            <a:off x="5581650" y="1466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2" name="Freeform 74">
            <a:extLst>
              <a:ext uri="{FF2B5EF4-FFF2-40B4-BE49-F238E27FC236}">
                <a16:creationId xmlns:a16="http://schemas.microsoft.com/office/drawing/2014/main" id="{A4C11AB3-3217-90A7-BC10-8E193B33D372}"/>
              </a:ext>
            </a:extLst>
          </p:cNvPr>
          <p:cNvSpPr>
            <a:spLocks/>
          </p:cNvSpPr>
          <p:nvPr/>
        </p:nvSpPr>
        <p:spPr bwMode="auto">
          <a:xfrm>
            <a:off x="5429250" y="1590675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3" name="Freeform 75">
            <a:extLst>
              <a:ext uri="{FF2B5EF4-FFF2-40B4-BE49-F238E27FC236}">
                <a16:creationId xmlns:a16="http://schemas.microsoft.com/office/drawing/2014/main" id="{A3442063-7848-F6D6-1229-D6221067A1E9}"/>
              </a:ext>
            </a:extLst>
          </p:cNvPr>
          <p:cNvSpPr>
            <a:spLocks/>
          </p:cNvSpPr>
          <p:nvPr/>
        </p:nvSpPr>
        <p:spPr bwMode="auto">
          <a:xfrm>
            <a:off x="5419725" y="1581150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4" name="Freeform 76">
            <a:extLst>
              <a:ext uri="{FF2B5EF4-FFF2-40B4-BE49-F238E27FC236}">
                <a16:creationId xmlns:a16="http://schemas.microsoft.com/office/drawing/2014/main" id="{1DF27224-05F5-2866-EB53-DD36150BA8C7}"/>
              </a:ext>
            </a:extLst>
          </p:cNvPr>
          <p:cNvSpPr>
            <a:spLocks/>
          </p:cNvSpPr>
          <p:nvPr/>
        </p:nvSpPr>
        <p:spPr bwMode="auto">
          <a:xfrm>
            <a:off x="5419725" y="15811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5" name="Freeform 77">
            <a:extLst>
              <a:ext uri="{FF2B5EF4-FFF2-40B4-BE49-F238E27FC236}">
                <a16:creationId xmlns:a16="http://schemas.microsoft.com/office/drawing/2014/main" id="{597C1418-91A0-5C62-E802-A36A53158B82}"/>
              </a:ext>
            </a:extLst>
          </p:cNvPr>
          <p:cNvSpPr>
            <a:spLocks/>
          </p:cNvSpPr>
          <p:nvPr/>
        </p:nvSpPr>
        <p:spPr bwMode="auto">
          <a:xfrm>
            <a:off x="5591175" y="163830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0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0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6" name="Freeform 78">
            <a:extLst>
              <a:ext uri="{FF2B5EF4-FFF2-40B4-BE49-F238E27FC236}">
                <a16:creationId xmlns:a16="http://schemas.microsoft.com/office/drawing/2014/main" id="{877D3291-4FC2-D13D-C08B-8D0362B57F92}"/>
              </a:ext>
            </a:extLst>
          </p:cNvPr>
          <p:cNvSpPr>
            <a:spLocks/>
          </p:cNvSpPr>
          <p:nvPr/>
        </p:nvSpPr>
        <p:spPr bwMode="auto">
          <a:xfrm>
            <a:off x="5581650" y="1628775"/>
            <a:ext cx="123825" cy="152400"/>
          </a:xfrm>
          <a:custGeom>
            <a:avLst/>
            <a:gdLst>
              <a:gd name="T0" fmla="*/ 6 w 78"/>
              <a:gd name="T1" fmla="*/ 60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2 h 96"/>
              <a:gd name="T20" fmla="*/ 0 w 78"/>
              <a:gd name="T21" fmla="*/ 66 h 96"/>
              <a:gd name="T22" fmla="*/ 6 w 78"/>
              <a:gd name="T23" fmla="*/ 6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0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7" name="Freeform 79">
            <a:extLst>
              <a:ext uri="{FF2B5EF4-FFF2-40B4-BE49-F238E27FC236}">
                <a16:creationId xmlns:a16="http://schemas.microsoft.com/office/drawing/2014/main" id="{8571FBDC-12DB-0375-6E58-E29DDA634988}"/>
              </a:ext>
            </a:extLst>
          </p:cNvPr>
          <p:cNvSpPr>
            <a:spLocks/>
          </p:cNvSpPr>
          <p:nvPr/>
        </p:nvSpPr>
        <p:spPr bwMode="auto">
          <a:xfrm>
            <a:off x="5581650" y="16287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8" name="Freeform 80">
            <a:extLst>
              <a:ext uri="{FF2B5EF4-FFF2-40B4-BE49-F238E27FC236}">
                <a16:creationId xmlns:a16="http://schemas.microsoft.com/office/drawing/2014/main" id="{9FDD58AE-1959-33B6-B7F8-ECFF22BA36E3}"/>
              </a:ext>
            </a:extLst>
          </p:cNvPr>
          <p:cNvSpPr>
            <a:spLocks/>
          </p:cNvSpPr>
          <p:nvPr/>
        </p:nvSpPr>
        <p:spPr bwMode="auto">
          <a:xfrm>
            <a:off x="5429250" y="1752600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9" name="Freeform 81">
            <a:extLst>
              <a:ext uri="{FF2B5EF4-FFF2-40B4-BE49-F238E27FC236}">
                <a16:creationId xmlns:a16="http://schemas.microsoft.com/office/drawing/2014/main" id="{A0CCE610-B33C-DC92-992E-11FAC70379F5}"/>
              </a:ext>
            </a:extLst>
          </p:cNvPr>
          <p:cNvSpPr>
            <a:spLocks/>
          </p:cNvSpPr>
          <p:nvPr/>
        </p:nvSpPr>
        <p:spPr bwMode="auto">
          <a:xfrm>
            <a:off x="5419725" y="1743075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0" name="Freeform 82">
            <a:extLst>
              <a:ext uri="{FF2B5EF4-FFF2-40B4-BE49-F238E27FC236}">
                <a16:creationId xmlns:a16="http://schemas.microsoft.com/office/drawing/2014/main" id="{DA8BE8D9-17BF-658E-FA39-8C7F291FAC8B}"/>
              </a:ext>
            </a:extLst>
          </p:cNvPr>
          <p:cNvSpPr>
            <a:spLocks/>
          </p:cNvSpPr>
          <p:nvPr/>
        </p:nvSpPr>
        <p:spPr bwMode="auto">
          <a:xfrm>
            <a:off x="5419725" y="17430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1" name="Freeform 83">
            <a:extLst>
              <a:ext uri="{FF2B5EF4-FFF2-40B4-BE49-F238E27FC236}">
                <a16:creationId xmlns:a16="http://schemas.microsoft.com/office/drawing/2014/main" id="{E096790F-81F4-5260-D7A5-3371AF762A32}"/>
              </a:ext>
            </a:extLst>
          </p:cNvPr>
          <p:cNvSpPr>
            <a:spLocks/>
          </p:cNvSpPr>
          <p:nvPr/>
        </p:nvSpPr>
        <p:spPr bwMode="auto">
          <a:xfrm>
            <a:off x="5600700" y="1800225"/>
            <a:ext cx="95250" cy="123825"/>
          </a:xfrm>
          <a:custGeom>
            <a:avLst/>
            <a:gdLst>
              <a:gd name="T0" fmla="*/ 0 w 60"/>
              <a:gd name="T1" fmla="*/ 0 h 78"/>
              <a:gd name="T2" fmla="*/ 0 w 60"/>
              <a:gd name="T3" fmla="*/ 60 h 78"/>
              <a:gd name="T4" fmla="*/ 60 w 60"/>
              <a:gd name="T5" fmla="*/ 78 h 78"/>
              <a:gd name="T6" fmla="*/ 60 w 60"/>
              <a:gd name="T7" fmla="*/ 18 h 78"/>
              <a:gd name="T8" fmla="*/ 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0" y="0"/>
                </a:moveTo>
                <a:lnTo>
                  <a:pt x="0" y="60"/>
                </a:lnTo>
                <a:lnTo>
                  <a:pt x="60" y="78"/>
                </a:lnTo>
                <a:lnTo>
                  <a:pt x="6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2" name="Freeform 84">
            <a:extLst>
              <a:ext uri="{FF2B5EF4-FFF2-40B4-BE49-F238E27FC236}">
                <a16:creationId xmlns:a16="http://schemas.microsoft.com/office/drawing/2014/main" id="{ACFBB754-DF48-C9DA-4243-EF1078810214}"/>
              </a:ext>
            </a:extLst>
          </p:cNvPr>
          <p:cNvSpPr>
            <a:spLocks/>
          </p:cNvSpPr>
          <p:nvPr/>
        </p:nvSpPr>
        <p:spPr bwMode="auto">
          <a:xfrm>
            <a:off x="5591175" y="1790700"/>
            <a:ext cx="114300" cy="142875"/>
          </a:xfrm>
          <a:custGeom>
            <a:avLst/>
            <a:gdLst>
              <a:gd name="T0" fmla="*/ 6 w 72"/>
              <a:gd name="T1" fmla="*/ 60 h 90"/>
              <a:gd name="T2" fmla="*/ 60 w 72"/>
              <a:gd name="T3" fmla="*/ 78 h 90"/>
              <a:gd name="T4" fmla="*/ 60 w 72"/>
              <a:gd name="T5" fmla="*/ 30 h 90"/>
              <a:gd name="T6" fmla="*/ 6 w 72"/>
              <a:gd name="T7" fmla="*/ 12 h 90"/>
              <a:gd name="T8" fmla="*/ 6 w 72"/>
              <a:gd name="T9" fmla="*/ 0 h 90"/>
              <a:gd name="T10" fmla="*/ 66 w 72"/>
              <a:gd name="T11" fmla="*/ 18 h 90"/>
              <a:gd name="T12" fmla="*/ 72 w 72"/>
              <a:gd name="T13" fmla="*/ 24 h 90"/>
              <a:gd name="T14" fmla="*/ 72 w 72"/>
              <a:gd name="T15" fmla="*/ 84 h 90"/>
              <a:gd name="T16" fmla="*/ 66 w 72"/>
              <a:gd name="T17" fmla="*/ 90 h 90"/>
              <a:gd name="T18" fmla="*/ 6 w 72"/>
              <a:gd name="T19" fmla="*/ 72 h 90"/>
              <a:gd name="T20" fmla="*/ 0 w 72"/>
              <a:gd name="T21" fmla="*/ 66 h 90"/>
              <a:gd name="T22" fmla="*/ 6 w 72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6" y="60"/>
                </a:moveTo>
                <a:lnTo>
                  <a:pt x="60" y="78"/>
                </a:lnTo>
                <a:lnTo>
                  <a:pt x="60" y="30"/>
                </a:lnTo>
                <a:lnTo>
                  <a:pt x="6" y="12"/>
                </a:lnTo>
                <a:lnTo>
                  <a:pt x="6" y="0"/>
                </a:lnTo>
                <a:lnTo>
                  <a:pt x="66" y="18"/>
                </a:lnTo>
                <a:lnTo>
                  <a:pt x="72" y="24"/>
                </a:lnTo>
                <a:lnTo>
                  <a:pt x="72" y="84"/>
                </a:lnTo>
                <a:lnTo>
                  <a:pt x="66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3" name="Freeform 85">
            <a:extLst>
              <a:ext uri="{FF2B5EF4-FFF2-40B4-BE49-F238E27FC236}">
                <a16:creationId xmlns:a16="http://schemas.microsoft.com/office/drawing/2014/main" id="{6BABBEF2-93A4-51C9-A5C8-31433D2FF690}"/>
              </a:ext>
            </a:extLst>
          </p:cNvPr>
          <p:cNvSpPr>
            <a:spLocks/>
          </p:cNvSpPr>
          <p:nvPr/>
        </p:nvSpPr>
        <p:spPr bwMode="auto">
          <a:xfrm>
            <a:off x="5591175" y="179070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4" name="Freeform 86">
            <a:extLst>
              <a:ext uri="{FF2B5EF4-FFF2-40B4-BE49-F238E27FC236}">
                <a16:creationId xmlns:a16="http://schemas.microsoft.com/office/drawing/2014/main" id="{B4A8D5C9-97AF-89EF-24D6-ECC226726B61}"/>
              </a:ext>
            </a:extLst>
          </p:cNvPr>
          <p:cNvSpPr>
            <a:spLocks/>
          </p:cNvSpPr>
          <p:nvPr/>
        </p:nvSpPr>
        <p:spPr bwMode="auto">
          <a:xfrm>
            <a:off x="4743450" y="1733550"/>
            <a:ext cx="209550" cy="238125"/>
          </a:xfrm>
          <a:custGeom>
            <a:avLst/>
            <a:gdLst>
              <a:gd name="T0" fmla="*/ 6 w 132"/>
              <a:gd name="T1" fmla="*/ 138 h 150"/>
              <a:gd name="T2" fmla="*/ 120 w 132"/>
              <a:gd name="T3" fmla="*/ 108 h 150"/>
              <a:gd name="T4" fmla="*/ 120 w 132"/>
              <a:gd name="T5" fmla="*/ 12 h 150"/>
              <a:gd name="T6" fmla="*/ 6 w 132"/>
              <a:gd name="T7" fmla="*/ 36 h 150"/>
              <a:gd name="T8" fmla="*/ 6 w 132"/>
              <a:gd name="T9" fmla="*/ 24 h 150"/>
              <a:gd name="T10" fmla="*/ 126 w 132"/>
              <a:gd name="T11" fmla="*/ 0 h 150"/>
              <a:gd name="T12" fmla="*/ 132 w 132"/>
              <a:gd name="T13" fmla="*/ 6 h 150"/>
              <a:gd name="T14" fmla="*/ 132 w 132"/>
              <a:gd name="T15" fmla="*/ 114 h 150"/>
              <a:gd name="T16" fmla="*/ 126 w 132"/>
              <a:gd name="T17" fmla="*/ 120 h 150"/>
              <a:gd name="T18" fmla="*/ 6 w 132"/>
              <a:gd name="T19" fmla="*/ 150 h 150"/>
              <a:gd name="T20" fmla="*/ 0 w 132"/>
              <a:gd name="T21" fmla="*/ 144 h 150"/>
              <a:gd name="T22" fmla="*/ 6 w 132"/>
              <a:gd name="T23" fmla="*/ 13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2" h="150">
                <a:moveTo>
                  <a:pt x="6" y="138"/>
                </a:moveTo>
                <a:lnTo>
                  <a:pt x="120" y="108"/>
                </a:lnTo>
                <a:lnTo>
                  <a:pt x="120" y="12"/>
                </a:lnTo>
                <a:lnTo>
                  <a:pt x="6" y="36"/>
                </a:lnTo>
                <a:lnTo>
                  <a:pt x="6" y="24"/>
                </a:lnTo>
                <a:lnTo>
                  <a:pt x="126" y="0"/>
                </a:lnTo>
                <a:lnTo>
                  <a:pt x="132" y="6"/>
                </a:lnTo>
                <a:lnTo>
                  <a:pt x="132" y="114"/>
                </a:lnTo>
                <a:lnTo>
                  <a:pt x="126" y="120"/>
                </a:lnTo>
                <a:lnTo>
                  <a:pt x="6" y="150"/>
                </a:lnTo>
                <a:lnTo>
                  <a:pt x="0" y="144"/>
                </a:lnTo>
                <a:lnTo>
                  <a:pt x="6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5" name="Freeform 87">
            <a:extLst>
              <a:ext uri="{FF2B5EF4-FFF2-40B4-BE49-F238E27FC236}">
                <a16:creationId xmlns:a16="http://schemas.microsoft.com/office/drawing/2014/main" id="{D80C6688-320B-09FE-354A-64F0D6324E6F}"/>
              </a:ext>
            </a:extLst>
          </p:cNvPr>
          <p:cNvSpPr>
            <a:spLocks/>
          </p:cNvSpPr>
          <p:nvPr/>
        </p:nvSpPr>
        <p:spPr bwMode="auto">
          <a:xfrm>
            <a:off x="4743450" y="1771650"/>
            <a:ext cx="19050" cy="190500"/>
          </a:xfrm>
          <a:custGeom>
            <a:avLst/>
            <a:gdLst>
              <a:gd name="T0" fmla="*/ 12 w 12"/>
              <a:gd name="T1" fmla="*/ 6 h 120"/>
              <a:gd name="T2" fmla="*/ 12 w 12"/>
              <a:gd name="T3" fmla="*/ 120 h 120"/>
              <a:gd name="T4" fmla="*/ 0 w 12"/>
              <a:gd name="T5" fmla="*/ 120 h 120"/>
              <a:gd name="T6" fmla="*/ 0 w 12"/>
              <a:gd name="T7" fmla="*/ 6 h 120"/>
              <a:gd name="T8" fmla="*/ 6 w 12"/>
              <a:gd name="T9" fmla="*/ 0 h 120"/>
              <a:gd name="T10" fmla="*/ 12 w 12"/>
              <a:gd name="T11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20">
                <a:moveTo>
                  <a:pt x="12" y="6"/>
                </a:moveTo>
                <a:lnTo>
                  <a:pt x="12" y="120"/>
                </a:lnTo>
                <a:lnTo>
                  <a:pt x="0" y="12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6" name="Rectangle 88">
            <a:extLst>
              <a:ext uri="{FF2B5EF4-FFF2-40B4-BE49-F238E27FC236}">
                <a16:creationId xmlns:a16="http://schemas.microsoft.com/office/drawing/2014/main" id="{667FADFE-BCEB-6FFA-BE68-5E6FA1A52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1762125"/>
            <a:ext cx="19050" cy="171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7" name="Freeform 89">
            <a:extLst>
              <a:ext uri="{FF2B5EF4-FFF2-40B4-BE49-F238E27FC236}">
                <a16:creationId xmlns:a16="http://schemas.microsoft.com/office/drawing/2014/main" id="{4B0FACA1-289A-45D0-FA08-6CF2BECC934B}"/>
              </a:ext>
            </a:extLst>
          </p:cNvPr>
          <p:cNvSpPr>
            <a:spLocks/>
          </p:cNvSpPr>
          <p:nvPr/>
        </p:nvSpPr>
        <p:spPr bwMode="auto">
          <a:xfrm>
            <a:off x="4581525" y="18002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6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6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8" name="Freeform 90">
            <a:extLst>
              <a:ext uri="{FF2B5EF4-FFF2-40B4-BE49-F238E27FC236}">
                <a16:creationId xmlns:a16="http://schemas.microsoft.com/office/drawing/2014/main" id="{48DDCE7B-A92E-5547-9CBA-39361B257633}"/>
              </a:ext>
            </a:extLst>
          </p:cNvPr>
          <p:cNvSpPr>
            <a:spLocks/>
          </p:cNvSpPr>
          <p:nvPr/>
        </p:nvSpPr>
        <p:spPr bwMode="auto">
          <a:xfrm>
            <a:off x="4572000" y="1790700"/>
            <a:ext cx="114300" cy="142875"/>
          </a:xfrm>
          <a:custGeom>
            <a:avLst/>
            <a:gdLst>
              <a:gd name="T0" fmla="*/ 72 w 72"/>
              <a:gd name="T1" fmla="*/ 72 h 90"/>
              <a:gd name="T2" fmla="*/ 66 w 72"/>
              <a:gd name="T3" fmla="*/ 78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6 h 90"/>
              <a:gd name="T22" fmla="*/ 72 w 72"/>
              <a:gd name="T23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72"/>
                </a:moveTo>
                <a:lnTo>
                  <a:pt x="66" y="78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6"/>
                </a:lnTo>
                <a:lnTo>
                  <a:pt x="72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9" name="Freeform 91">
            <a:extLst>
              <a:ext uri="{FF2B5EF4-FFF2-40B4-BE49-F238E27FC236}">
                <a16:creationId xmlns:a16="http://schemas.microsoft.com/office/drawing/2014/main" id="{FA9FC3BB-86F0-D3CF-74ED-F393D5D16250}"/>
              </a:ext>
            </a:extLst>
          </p:cNvPr>
          <p:cNvSpPr>
            <a:spLocks/>
          </p:cNvSpPr>
          <p:nvPr/>
        </p:nvSpPr>
        <p:spPr bwMode="auto">
          <a:xfrm>
            <a:off x="4667250" y="1790700"/>
            <a:ext cx="19050" cy="114300"/>
          </a:xfrm>
          <a:custGeom>
            <a:avLst/>
            <a:gdLst>
              <a:gd name="T0" fmla="*/ 6 w 12"/>
              <a:gd name="T1" fmla="*/ 0 h 72"/>
              <a:gd name="T2" fmla="*/ 12 w 12"/>
              <a:gd name="T3" fmla="*/ 6 h 72"/>
              <a:gd name="T4" fmla="*/ 12 w 12"/>
              <a:gd name="T5" fmla="*/ 72 h 72"/>
              <a:gd name="T6" fmla="*/ 0 w 12"/>
              <a:gd name="T7" fmla="*/ 72 h 72"/>
              <a:gd name="T8" fmla="*/ 0 w 12"/>
              <a:gd name="T9" fmla="*/ 6 h 72"/>
              <a:gd name="T10" fmla="*/ 6 w 12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6" y="0"/>
                </a:moveTo>
                <a:lnTo>
                  <a:pt x="12" y="6"/>
                </a:ln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0" name="Freeform 92">
            <a:extLst>
              <a:ext uri="{FF2B5EF4-FFF2-40B4-BE49-F238E27FC236}">
                <a16:creationId xmlns:a16="http://schemas.microsoft.com/office/drawing/2014/main" id="{8A23A6AB-49C8-B94D-2E77-BE3F8046D9A8}"/>
              </a:ext>
            </a:extLst>
          </p:cNvPr>
          <p:cNvSpPr>
            <a:spLocks/>
          </p:cNvSpPr>
          <p:nvPr/>
        </p:nvSpPr>
        <p:spPr bwMode="auto">
          <a:xfrm>
            <a:off x="4419600" y="18383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0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0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1" name="Freeform 93">
            <a:extLst>
              <a:ext uri="{FF2B5EF4-FFF2-40B4-BE49-F238E27FC236}">
                <a16:creationId xmlns:a16="http://schemas.microsoft.com/office/drawing/2014/main" id="{D048F330-ED6F-BF67-E48B-12C9B20EF24C}"/>
              </a:ext>
            </a:extLst>
          </p:cNvPr>
          <p:cNvSpPr>
            <a:spLocks/>
          </p:cNvSpPr>
          <p:nvPr/>
        </p:nvSpPr>
        <p:spPr bwMode="auto">
          <a:xfrm>
            <a:off x="4410075" y="1828800"/>
            <a:ext cx="114300" cy="142875"/>
          </a:xfrm>
          <a:custGeom>
            <a:avLst/>
            <a:gdLst>
              <a:gd name="T0" fmla="*/ 72 w 72"/>
              <a:gd name="T1" fmla="*/ 66 h 90"/>
              <a:gd name="T2" fmla="*/ 66 w 72"/>
              <a:gd name="T3" fmla="*/ 72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0 h 90"/>
              <a:gd name="T22" fmla="*/ 72 w 72"/>
              <a:gd name="T23" fmla="*/ 6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66"/>
                </a:moveTo>
                <a:lnTo>
                  <a:pt x="66" y="72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0"/>
                </a:lnTo>
                <a:lnTo>
                  <a:pt x="72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2" name="Freeform 94">
            <a:extLst>
              <a:ext uri="{FF2B5EF4-FFF2-40B4-BE49-F238E27FC236}">
                <a16:creationId xmlns:a16="http://schemas.microsoft.com/office/drawing/2014/main" id="{81B523C9-14DA-A5AA-00B7-62FE554618D9}"/>
              </a:ext>
            </a:extLst>
          </p:cNvPr>
          <p:cNvSpPr>
            <a:spLocks/>
          </p:cNvSpPr>
          <p:nvPr/>
        </p:nvSpPr>
        <p:spPr bwMode="auto">
          <a:xfrm>
            <a:off x="4505325" y="1828800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3" name="Freeform 95">
            <a:extLst>
              <a:ext uri="{FF2B5EF4-FFF2-40B4-BE49-F238E27FC236}">
                <a16:creationId xmlns:a16="http://schemas.microsoft.com/office/drawing/2014/main" id="{2BE47CFD-1133-A89A-A046-B9D65FC392DC}"/>
              </a:ext>
            </a:extLst>
          </p:cNvPr>
          <p:cNvSpPr>
            <a:spLocks/>
          </p:cNvSpPr>
          <p:nvPr/>
        </p:nvSpPr>
        <p:spPr bwMode="auto">
          <a:xfrm>
            <a:off x="5010150" y="1704975"/>
            <a:ext cx="85725" cy="123825"/>
          </a:xfrm>
          <a:custGeom>
            <a:avLst/>
            <a:gdLst>
              <a:gd name="T0" fmla="*/ 0 w 54"/>
              <a:gd name="T1" fmla="*/ 12 h 78"/>
              <a:gd name="T2" fmla="*/ 0 w 54"/>
              <a:gd name="T3" fmla="*/ 78 h 78"/>
              <a:gd name="T4" fmla="*/ 54 w 54"/>
              <a:gd name="T5" fmla="*/ 66 h 78"/>
              <a:gd name="T6" fmla="*/ 54 w 54"/>
              <a:gd name="T7" fmla="*/ 0 h 78"/>
              <a:gd name="T8" fmla="*/ 0 w 54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8">
                <a:moveTo>
                  <a:pt x="0" y="12"/>
                </a:moveTo>
                <a:lnTo>
                  <a:pt x="0" y="78"/>
                </a:lnTo>
                <a:lnTo>
                  <a:pt x="54" y="66"/>
                </a:lnTo>
                <a:lnTo>
                  <a:pt x="5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4" name="Freeform 96">
            <a:extLst>
              <a:ext uri="{FF2B5EF4-FFF2-40B4-BE49-F238E27FC236}">
                <a16:creationId xmlns:a16="http://schemas.microsoft.com/office/drawing/2014/main" id="{7D89D237-7F93-A828-C901-31F1E73221BC}"/>
              </a:ext>
            </a:extLst>
          </p:cNvPr>
          <p:cNvSpPr>
            <a:spLocks/>
          </p:cNvSpPr>
          <p:nvPr/>
        </p:nvSpPr>
        <p:spPr bwMode="auto">
          <a:xfrm>
            <a:off x="5000625" y="1695450"/>
            <a:ext cx="104775" cy="142875"/>
          </a:xfrm>
          <a:custGeom>
            <a:avLst/>
            <a:gdLst>
              <a:gd name="T0" fmla="*/ 6 w 66"/>
              <a:gd name="T1" fmla="*/ 78 h 90"/>
              <a:gd name="T2" fmla="*/ 54 w 66"/>
              <a:gd name="T3" fmla="*/ 66 h 90"/>
              <a:gd name="T4" fmla="*/ 54 w 66"/>
              <a:gd name="T5" fmla="*/ 12 h 90"/>
              <a:gd name="T6" fmla="*/ 6 w 66"/>
              <a:gd name="T7" fmla="*/ 24 h 90"/>
              <a:gd name="T8" fmla="*/ 6 w 66"/>
              <a:gd name="T9" fmla="*/ 12 h 90"/>
              <a:gd name="T10" fmla="*/ 60 w 66"/>
              <a:gd name="T11" fmla="*/ 0 h 90"/>
              <a:gd name="T12" fmla="*/ 66 w 66"/>
              <a:gd name="T13" fmla="*/ 6 h 90"/>
              <a:gd name="T14" fmla="*/ 66 w 66"/>
              <a:gd name="T15" fmla="*/ 72 h 90"/>
              <a:gd name="T16" fmla="*/ 60 w 66"/>
              <a:gd name="T17" fmla="*/ 78 h 90"/>
              <a:gd name="T18" fmla="*/ 6 w 66"/>
              <a:gd name="T19" fmla="*/ 90 h 90"/>
              <a:gd name="T20" fmla="*/ 0 w 66"/>
              <a:gd name="T21" fmla="*/ 84 h 90"/>
              <a:gd name="T22" fmla="*/ 6 w 6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" h="90">
                <a:moveTo>
                  <a:pt x="6" y="78"/>
                </a:moveTo>
                <a:lnTo>
                  <a:pt x="54" y="66"/>
                </a:lnTo>
                <a:lnTo>
                  <a:pt x="54" y="12"/>
                </a:lnTo>
                <a:lnTo>
                  <a:pt x="6" y="24"/>
                </a:lnTo>
                <a:lnTo>
                  <a:pt x="6" y="12"/>
                </a:lnTo>
                <a:lnTo>
                  <a:pt x="60" y="0"/>
                </a:lnTo>
                <a:lnTo>
                  <a:pt x="66" y="6"/>
                </a:lnTo>
                <a:lnTo>
                  <a:pt x="66" y="72"/>
                </a:lnTo>
                <a:lnTo>
                  <a:pt x="60" y="78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5" name="Freeform 97">
            <a:extLst>
              <a:ext uri="{FF2B5EF4-FFF2-40B4-BE49-F238E27FC236}">
                <a16:creationId xmlns:a16="http://schemas.microsoft.com/office/drawing/2014/main" id="{0F4D1FBC-3D1E-CD0A-D001-49E201CB751F}"/>
              </a:ext>
            </a:extLst>
          </p:cNvPr>
          <p:cNvSpPr>
            <a:spLocks/>
          </p:cNvSpPr>
          <p:nvPr/>
        </p:nvSpPr>
        <p:spPr bwMode="auto">
          <a:xfrm>
            <a:off x="5000625" y="171450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6" name="Freeform 98">
            <a:extLst>
              <a:ext uri="{FF2B5EF4-FFF2-40B4-BE49-F238E27FC236}">
                <a16:creationId xmlns:a16="http://schemas.microsoft.com/office/drawing/2014/main" id="{BF4110DB-DC06-3A12-569A-E3BF6F279138}"/>
              </a:ext>
            </a:extLst>
          </p:cNvPr>
          <p:cNvSpPr>
            <a:spLocks/>
          </p:cNvSpPr>
          <p:nvPr/>
        </p:nvSpPr>
        <p:spPr bwMode="auto">
          <a:xfrm>
            <a:off x="5153025" y="1676400"/>
            <a:ext cx="76200" cy="123825"/>
          </a:xfrm>
          <a:custGeom>
            <a:avLst/>
            <a:gdLst>
              <a:gd name="T0" fmla="*/ 0 w 48"/>
              <a:gd name="T1" fmla="*/ 12 h 78"/>
              <a:gd name="T2" fmla="*/ 0 w 48"/>
              <a:gd name="T3" fmla="*/ 78 h 78"/>
              <a:gd name="T4" fmla="*/ 48 w 48"/>
              <a:gd name="T5" fmla="*/ 60 h 78"/>
              <a:gd name="T6" fmla="*/ 48 w 48"/>
              <a:gd name="T7" fmla="*/ 0 h 78"/>
              <a:gd name="T8" fmla="*/ 0 w 48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0" y="12"/>
                </a:moveTo>
                <a:lnTo>
                  <a:pt x="0" y="78"/>
                </a:lnTo>
                <a:lnTo>
                  <a:pt x="48" y="60"/>
                </a:lnTo>
                <a:lnTo>
                  <a:pt x="48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7" name="Freeform 99">
            <a:extLst>
              <a:ext uri="{FF2B5EF4-FFF2-40B4-BE49-F238E27FC236}">
                <a16:creationId xmlns:a16="http://schemas.microsoft.com/office/drawing/2014/main" id="{1495C052-CCD7-CE7F-19B6-2DCF5481A920}"/>
              </a:ext>
            </a:extLst>
          </p:cNvPr>
          <p:cNvSpPr>
            <a:spLocks/>
          </p:cNvSpPr>
          <p:nvPr/>
        </p:nvSpPr>
        <p:spPr bwMode="auto">
          <a:xfrm>
            <a:off x="5143500" y="1666875"/>
            <a:ext cx="95250" cy="142875"/>
          </a:xfrm>
          <a:custGeom>
            <a:avLst/>
            <a:gdLst>
              <a:gd name="T0" fmla="*/ 6 w 60"/>
              <a:gd name="T1" fmla="*/ 78 h 90"/>
              <a:gd name="T2" fmla="*/ 48 w 60"/>
              <a:gd name="T3" fmla="*/ 60 h 90"/>
              <a:gd name="T4" fmla="*/ 48 w 60"/>
              <a:gd name="T5" fmla="*/ 12 h 90"/>
              <a:gd name="T6" fmla="*/ 6 w 60"/>
              <a:gd name="T7" fmla="*/ 24 h 90"/>
              <a:gd name="T8" fmla="*/ 6 w 60"/>
              <a:gd name="T9" fmla="*/ 12 h 90"/>
              <a:gd name="T10" fmla="*/ 54 w 60"/>
              <a:gd name="T11" fmla="*/ 0 h 90"/>
              <a:gd name="T12" fmla="*/ 60 w 60"/>
              <a:gd name="T13" fmla="*/ 6 h 90"/>
              <a:gd name="T14" fmla="*/ 60 w 60"/>
              <a:gd name="T15" fmla="*/ 66 h 90"/>
              <a:gd name="T16" fmla="*/ 54 w 60"/>
              <a:gd name="T17" fmla="*/ 72 h 90"/>
              <a:gd name="T18" fmla="*/ 6 w 60"/>
              <a:gd name="T19" fmla="*/ 90 h 90"/>
              <a:gd name="T20" fmla="*/ 0 w 60"/>
              <a:gd name="T21" fmla="*/ 84 h 90"/>
              <a:gd name="T22" fmla="*/ 6 w 60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" y="78"/>
                </a:moveTo>
                <a:lnTo>
                  <a:pt x="48" y="60"/>
                </a:lnTo>
                <a:lnTo>
                  <a:pt x="48" y="12"/>
                </a:lnTo>
                <a:lnTo>
                  <a:pt x="6" y="24"/>
                </a:lnTo>
                <a:lnTo>
                  <a:pt x="6" y="12"/>
                </a:lnTo>
                <a:lnTo>
                  <a:pt x="54" y="0"/>
                </a:lnTo>
                <a:lnTo>
                  <a:pt x="60" y="6"/>
                </a:lnTo>
                <a:lnTo>
                  <a:pt x="60" y="66"/>
                </a:lnTo>
                <a:lnTo>
                  <a:pt x="54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8" name="Freeform 100">
            <a:extLst>
              <a:ext uri="{FF2B5EF4-FFF2-40B4-BE49-F238E27FC236}">
                <a16:creationId xmlns:a16="http://schemas.microsoft.com/office/drawing/2014/main" id="{11F4A57F-EFA2-E0B2-904D-A3189F2B48D8}"/>
              </a:ext>
            </a:extLst>
          </p:cNvPr>
          <p:cNvSpPr>
            <a:spLocks/>
          </p:cNvSpPr>
          <p:nvPr/>
        </p:nvSpPr>
        <p:spPr bwMode="auto">
          <a:xfrm>
            <a:off x="5143500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4" name="Freeform 106">
            <a:extLst>
              <a:ext uri="{FF2B5EF4-FFF2-40B4-BE49-F238E27FC236}">
                <a16:creationId xmlns:a16="http://schemas.microsoft.com/office/drawing/2014/main" id="{163E8B18-BC92-1AD3-F6DF-3DD603BB6AB9}"/>
              </a:ext>
            </a:extLst>
          </p:cNvPr>
          <p:cNvSpPr>
            <a:spLocks/>
          </p:cNvSpPr>
          <p:nvPr/>
        </p:nvSpPr>
        <p:spPr bwMode="auto">
          <a:xfrm>
            <a:off x="2343150" y="1524000"/>
            <a:ext cx="628650" cy="361950"/>
          </a:xfrm>
          <a:custGeom>
            <a:avLst/>
            <a:gdLst>
              <a:gd name="T0" fmla="*/ 12 w 396"/>
              <a:gd name="T1" fmla="*/ 210 h 228"/>
              <a:gd name="T2" fmla="*/ 378 w 396"/>
              <a:gd name="T3" fmla="*/ 210 h 228"/>
              <a:gd name="T4" fmla="*/ 378 w 396"/>
              <a:gd name="T5" fmla="*/ 18 h 228"/>
              <a:gd name="T6" fmla="*/ 12 w 396"/>
              <a:gd name="T7" fmla="*/ 18 h 228"/>
              <a:gd name="T8" fmla="*/ 12 w 396"/>
              <a:gd name="T9" fmla="*/ 0 h 228"/>
              <a:gd name="T10" fmla="*/ 384 w 396"/>
              <a:gd name="T11" fmla="*/ 0 h 228"/>
              <a:gd name="T12" fmla="*/ 396 w 396"/>
              <a:gd name="T13" fmla="*/ 12 h 228"/>
              <a:gd name="T14" fmla="*/ 396 w 396"/>
              <a:gd name="T15" fmla="*/ 216 h 228"/>
              <a:gd name="T16" fmla="*/ 384 w 396"/>
              <a:gd name="T17" fmla="*/ 228 h 228"/>
              <a:gd name="T18" fmla="*/ 12 w 396"/>
              <a:gd name="T19" fmla="*/ 228 h 228"/>
              <a:gd name="T20" fmla="*/ 0 w 396"/>
              <a:gd name="T21" fmla="*/ 216 h 228"/>
              <a:gd name="T22" fmla="*/ 12 w 396"/>
              <a:gd name="T23" fmla="*/ 21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228">
                <a:moveTo>
                  <a:pt x="12" y="210"/>
                </a:moveTo>
                <a:lnTo>
                  <a:pt x="378" y="210"/>
                </a:lnTo>
                <a:lnTo>
                  <a:pt x="378" y="18"/>
                </a:lnTo>
                <a:lnTo>
                  <a:pt x="12" y="18"/>
                </a:lnTo>
                <a:lnTo>
                  <a:pt x="12" y="0"/>
                </a:lnTo>
                <a:lnTo>
                  <a:pt x="384" y="0"/>
                </a:lnTo>
                <a:lnTo>
                  <a:pt x="396" y="12"/>
                </a:lnTo>
                <a:lnTo>
                  <a:pt x="396" y="216"/>
                </a:lnTo>
                <a:lnTo>
                  <a:pt x="384" y="228"/>
                </a:lnTo>
                <a:lnTo>
                  <a:pt x="12" y="228"/>
                </a:lnTo>
                <a:lnTo>
                  <a:pt x="0" y="216"/>
                </a:lnTo>
                <a:lnTo>
                  <a:pt x="12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5" name="Freeform 107">
            <a:extLst>
              <a:ext uri="{FF2B5EF4-FFF2-40B4-BE49-F238E27FC236}">
                <a16:creationId xmlns:a16="http://schemas.microsoft.com/office/drawing/2014/main" id="{C4FAC402-12D0-5205-81AB-C0DD364814FF}"/>
              </a:ext>
            </a:extLst>
          </p:cNvPr>
          <p:cNvSpPr>
            <a:spLocks/>
          </p:cNvSpPr>
          <p:nvPr/>
        </p:nvSpPr>
        <p:spPr bwMode="auto">
          <a:xfrm>
            <a:off x="2343150" y="1524000"/>
            <a:ext cx="28575" cy="342900"/>
          </a:xfrm>
          <a:custGeom>
            <a:avLst/>
            <a:gdLst>
              <a:gd name="T0" fmla="*/ 18 w 18"/>
              <a:gd name="T1" fmla="*/ 12 h 216"/>
              <a:gd name="T2" fmla="*/ 18 w 18"/>
              <a:gd name="T3" fmla="*/ 216 h 216"/>
              <a:gd name="T4" fmla="*/ 0 w 18"/>
              <a:gd name="T5" fmla="*/ 216 h 216"/>
              <a:gd name="T6" fmla="*/ 0 w 18"/>
              <a:gd name="T7" fmla="*/ 12 h 216"/>
              <a:gd name="T8" fmla="*/ 12 w 18"/>
              <a:gd name="T9" fmla="*/ 0 h 216"/>
              <a:gd name="T10" fmla="*/ 18 w 18"/>
              <a:gd name="T11" fmla="*/ 1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16">
                <a:moveTo>
                  <a:pt x="18" y="12"/>
                </a:moveTo>
                <a:lnTo>
                  <a:pt x="18" y="216"/>
                </a:lnTo>
                <a:lnTo>
                  <a:pt x="0" y="216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6" name="Rectangle 108">
            <a:extLst>
              <a:ext uri="{FF2B5EF4-FFF2-40B4-BE49-F238E27FC236}">
                <a16:creationId xmlns:a16="http://schemas.microsoft.com/office/drawing/2014/main" id="{64D5854A-D4F9-9290-DE85-9B4E0C43F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7049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7" name="Rectangle 109">
            <a:extLst>
              <a:ext uri="{FF2B5EF4-FFF2-40B4-BE49-F238E27FC236}">
                <a16:creationId xmlns:a16="http://schemas.microsoft.com/office/drawing/2014/main" id="{FB7FFC18-0AF9-F3B1-8D98-8A6968859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6287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8" name="Rectangle 110">
            <a:extLst>
              <a:ext uri="{FF2B5EF4-FFF2-40B4-BE49-F238E27FC236}">
                <a16:creationId xmlns:a16="http://schemas.microsoft.com/office/drawing/2014/main" id="{DE740B17-F8CA-82FD-5A2C-BD7700BF9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7811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9" name="Rectangle 111">
            <a:extLst>
              <a:ext uri="{FF2B5EF4-FFF2-40B4-BE49-F238E27FC236}">
                <a16:creationId xmlns:a16="http://schemas.microsoft.com/office/drawing/2014/main" id="{78B7459D-D415-45F5-5E56-538BF6C48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425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0" name="Rectangle 112">
            <a:extLst>
              <a:ext uri="{FF2B5EF4-FFF2-40B4-BE49-F238E27FC236}">
                <a16:creationId xmlns:a16="http://schemas.microsoft.com/office/drawing/2014/main" id="{4121E6F9-F25F-BE65-9E3A-EB1C8A180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1" name="Rectangle 113">
            <a:extLst>
              <a:ext uri="{FF2B5EF4-FFF2-40B4-BE49-F238E27FC236}">
                <a16:creationId xmlns:a16="http://schemas.microsoft.com/office/drawing/2014/main" id="{77BFAB33-2DF4-2209-A948-AC9B19192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300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2" name="Rectangle 114">
            <a:extLst>
              <a:ext uri="{FF2B5EF4-FFF2-40B4-BE49-F238E27FC236}">
                <a16:creationId xmlns:a16="http://schemas.microsoft.com/office/drawing/2014/main" id="{2EC0ED91-CC72-449B-B678-DBD411047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3" name="Rectangle 115">
            <a:extLst>
              <a:ext uri="{FF2B5EF4-FFF2-40B4-BE49-F238E27FC236}">
                <a16:creationId xmlns:a16="http://schemas.microsoft.com/office/drawing/2014/main" id="{136A0905-715C-0E33-CEAC-0D090E26D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4" name="Rectangle 116">
            <a:extLst>
              <a:ext uri="{FF2B5EF4-FFF2-40B4-BE49-F238E27FC236}">
                <a16:creationId xmlns:a16="http://schemas.microsoft.com/office/drawing/2014/main" id="{4A461514-2D06-6144-76C2-6936829EF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5" name="Rectangle 117">
            <a:extLst>
              <a:ext uri="{FF2B5EF4-FFF2-40B4-BE49-F238E27FC236}">
                <a16:creationId xmlns:a16="http://schemas.microsoft.com/office/drawing/2014/main" id="{FC2DA6C9-D6AC-F5E1-13CC-27E66B97B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87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9" name="Freeform 11">
            <a:extLst>
              <a:ext uri="{FF2B5EF4-FFF2-40B4-BE49-F238E27FC236}">
                <a16:creationId xmlns:a16="http://schemas.microsoft.com/office/drawing/2014/main" id="{786CD0A3-85DA-563D-0B9E-FCEAC2D7FA84}"/>
              </a:ext>
            </a:extLst>
          </p:cNvPr>
          <p:cNvSpPr>
            <a:spLocks/>
          </p:cNvSpPr>
          <p:nvPr/>
        </p:nvSpPr>
        <p:spPr bwMode="auto">
          <a:xfrm>
            <a:off x="2182813" y="1965325"/>
            <a:ext cx="20637" cy="258763"/>
          </a:xfrm>
          <a:custGeom>
            <a:avLst/>
            <a:gdLst>
              <a:gd name="T0" fmla="*/ 12 w 12"/>
              <a:gd name="T1" fmla="*/ 6 h 150"/>
              <a:gd name="T2" fmla="*/ 12 w 12"/>
              <a:gd name="T3" fmla="*/ 150 h 150"/>
              <a:gd name="T4" fmla="*/ 0 w 12"/>
              <a:gd name="T5" fmla="*/ 150 h 150"/>
              <a:gd name="T6" fmla="*/ 0 w 12"/>
              <a:gd name="T7" fmla="*/ 6 h 150"/>
              <a:gd name="T8" fmla="*/ 6 w 12"/>
              <a:gd name="T9" fmla="*/ 0 h 150"/>
              <a:gd name="T10" fmla="*/ 12 w 12"/>
              <a:gd name="T11" fmla="*/ 6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12" y="6"/>
                </a:move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6" name="Freeform 118">
            <a:extLst>
              <a:ext uri="{FF2B5EF4-FFF2-40B4-BE49-F238E27FC236}">
                <a16:creationId xmlns:a16="http://schemas.microsoft.com/office/drawing/2014/main" id="{2DCB035D-D650-9A6B-CB38-F60EAFAF5333}"/>
              </a:ext>
            </a:extLst>
          </p:cNvPr>
          <p:cNvSpPr>
            <a:spLocks/>
          </p:cNvSpPr>
          <p:nvPr/>
        </p:nvSpPr>
        <p:spPr bwMode="auto">
          <a:xfrm>
            <a:off x="2130425" y="1985963"/>
            <a:ext cx="155575" cy="123825"/>
          </a:xfrm>
          <a:custGeom>
            <a:avLst/>
            <a:gdLst>
              <a:gd name="T0" fmla="*/ 30 w 90"/>
              <a:gd name="T1" fmla="*/ 6 h 72"/>
              <a:gd name="T2" fmla="*/ 0 w 90"/>
              <a:gd name="T3" fmla="*/ 72 h 72"/>
              <a:gd name="T4" fmla="*/ 72 w 90"/>
              <a:gd name="T5" fmla="*/ 66 h 72"/>
              <a:gd name="T6" fmla="*/ 90 w 90"/>
              <a:gd name="T7" fmla="*/ 0 h 72"/>
              <a:gd name="T8" fmla="*/ 30 w 90"/>
              <a:gd name="T9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72">
                <a:moveTo>
                  <a:pt x="30" y="6"/>
                </a:moveTo>
                <a:lnTo>
                  <a:pt x="0" y="72"/>
                </a:lnTo>
                <a:lnTo>
                  <a:pt x="72" y="66"/>
                </a:lnTo>
                <a:lnTo>
                  <a:pt x="90" y="0"/>
                </a:lnTo>
                <a:lnTo>
                  <a:pt x="3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7" name="Freeform 119">
            <a:extLst>
              <a:ext uri="{FF2B5EF4-FFF2-40B4-BE49-F238E27FC236}">
                <a16:creationId xmlns:a16="http://schemas.microsoft.com/office/drawing/2014/main" id="{D00FC76A-711E-7FF2-193A-040DDD2654B2}"/>
              </a:ext>
            </a:extLst>
          </p:cNvPr>
          <p:cNvSpPr>
            <a:spLocks/>
          </p:cNvSpPr>
          <p:nvPr/>
        </p:nvSpPr>
        <p:spPr bwMode="auto">
          <a:xfrm>
            <a:off x="2120900" y="1974850"/>
            <a:ext cx="176213" cy="146050"/>
          </a:xfrm>
          <a:custGeom>
            <a:avLst/>
            <a:gdLst>
              <a:gd name="T0" fmla="*/ 6 w 102"/>
              <a:gd name="T1" fmla="*/ 72 h 84"/>
              <a:gd name="T2" fmla="*/ 72 w 102"/>
              <a:gd name="T3" fmla="*/ 66 h 84"/>
              <a:gd name="T4" fmla="*/ 90 w 102"/>
              <a:gd name="T5" fmla="*/ 12 h 84"/>
              <a:gd name="T6" fmla="*/ 36 w 102"/>
              <a:gd name="T7" fmla="*/ 18 h 84"/>
              <a:gd name="T8" fmla="*/ 36 w 102"/>
              <a:gd name="T9" fmla="*/ 6 h 84"/>
              <a:gd name="T10" fmla="*/ 96 w 102"/>
              <a:gd name="T11" fmla="*/ 0 h 84"/>
              <a:gd name="T12" fmla="*/ 102 w 102"/>
              <a:gd name="T13" fmla="*/ 6 h 84"/>
              <a:gd name="T14" fmla="*/ 84 w 102"/>
              <a:gd name="T15" fmla="*/ 72 h 84"/>
              <a:gd name="T16" fmla="*/ 78 w 102"/>
              <a:gd name="T17" fmla="*/ 78 h 84"/>
              <a:gd name="T18" fmla="*/ 6 w 102"/>
              <a:gd name="T19" fmla="*/ 84 h 84"/>
              <a:gd name="T20" fmla="*/ 0 w 102"/>
              <a:gd name="T21" fmla="*/ 78 h 84"/>
              <a:gd name="T22" fmla="*/ 6 w 102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84">
                <a:moveTo>
                  <a:pt x="6" y="72"/>
                </a:moveTo>
                <a:lnTo>
                  <a:pt x="72" y="66"/>
                </a:lnTo>
                <a:lnTo>
                  <a:pt x="90" y="12"/>
                </a:lnTo>
                <a:lnTo>
                  <a:pt x="36" y="18"/>
                </a:lnTo>
                <a:lnTo>
                  <a:pt x="36" y="6"/>
                </a:lnTo>
                <a:lnTo>
                  <a:pt x="96" y="0"/>
                </a:lnTo>
                <a:lnTo>
                  <a:pt x="102" y="6"/>
                </a:lnTo>
                <a:lnTo>
                  <a:pt x="84" y="72"/>
                </a:lnTo>
                <a:lnTo>
                  <a:pt x="78" y="78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8" name="Freeform 120">
            <a:extLst>
              <a:ext uri="{FF2B5EF4-FFF2-40B4-BE49-F238E27FC236}">
                <a16:creationId xmlns:a16="http://schemas.microsoft.com/office/drawing/2014/main" id="{C12AD4DF-AC0F-5696-CE0B-2CD33CE6BF52}"/>
              </a:ext>
            </a:extLst>
          </p:cNvPr>
          <p:cNvSpPr>
            <a:spLocks/>
          </p:cNvSpPr>
          <p:nvPr/>
        </p:nvSpPr>
        <p:spPr bwMode="auto">
          <a:xfrm>
            <a:off x="2120900" y="1985963"/>
            <a:ext cx="73025" cy="123825"/>
          </a:xfrm>
          <a:custGeom>
            <a:avLst/>
            <a:gdLst>
              <a:gd name="T0" fmla="*/ 42 w 42"/>
              <a:gd name="T1" fmla="*/ 6 h 72"/>
              <a:gd name="T2" fmla="*/ 12 w 42"/>
              <a:gd name="T3" fmla="*/ 72 h 72"/>
              <a:gd name="T4" fmla="*/ 0 w 42"/>
              <a:gd name="T5" fmla="*/ 72 h 72"/>
              <a:gd name="T6" fmla="*/ 30 w 42"/>
              <a:gd name="T7" fmla="*/ 6 h 72"/>
              <a:gd name="T8" fmla="*/ 36 w 42"/>
              <a:gd name="T9" fmla="*/ 0 h 72"/>
              <a:gd name="T10" fmla="*/ 42 w 4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72">
                <a:moveTo>
                  <a:pt x="42" y="6"/>
                </a:moveTo>
                <a:lnTo>
                  <a:pt x="12" y="72"/>
                </a:lnTo>
                <a:lnTo>
                  <a:pt x="0" y="72"/>
                </a:lnTo>
                <a:lnTo>
                  <a:pt x="30" y="6"/>
                </a:lnTo>
                <a:lnTo>
                  <a:pt x="36" y="0"/>
                </a:lnTo>
                <a:lnTo>
                  <a:pt x="4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9" name="Freeform 121">
            <a:extLst>
              <a:ext uri="{FF2B5EF4-FFF2-40B4-BE49-F238E27FC236}">
                <a16:creationId xmlns:a16="http://schemas.microsoft.com/office/drawing/2014/main" id="{4E9C1CA5-611A-29E6-1BC9-7FB3F0622077}"/>
              </a:ext>
            </a:extLst>
          </p:cNvPr>
          <p:cNvSpPr>
            <a:spLocks/>
          </p:cNvSpPr>
          <p:nvPr/>
        </p:nvSpPr>
        <p:spPr bwMode="auto">
          <a:xfrm>
            <a:off x="2255838" y="1933575"/>
            <a:ext cx="82550" cy="176213"/>
          </a:xfrm>
          <a:custGeom>
            <a:avLst/>
            <a:gdLst>
              <a:gd name="T0" fmla="*/ 18 w 48"/>
              <a:gd name="T1" fmla="*/ 30 h 102"/>
              <a:gd name="T2" fmla="*/ 48 w 48"/>
              <a:gd name="T3" fmla="*/ 0 h 102"/>
              <a:gd name="T4" fmla="*/ 30 w 48"/>
              <a:gd name="T5" fmla="*/ 72 h 102"/>
              <a:gd name="T6" fmla="*/ 0 w 48"/>
              <a:gd name="T7" fmla="*/ 102 h 102"/>
              <a:gd name="T8" fmla="*/ 18 w 48"/>
              <a:gd name="T9" fmla="*/ 3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02">
                <a:moveTo>
                  <a:pt x="18" y="30"/>
                </a:moveTo>
                <a:lnTo>
                  <a:pt x="48" y="0"/>
                </a:lnTo>
                <a:lnTo>
                  <a:pt x="30" y="72"/>
                </a:lnTo>
                <a:lnTo>
                  <a:pt x="0" y="102"/>
                </a:lnTo>
                <a:lnTo>
                  <a:pt x="18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0" name="Freeform 122">
            <a:extLst>
              <a:ext uri="{FF2B5EF4-FFF2-40B4-BE49-F238E27FC236}">
                <a16:creationId xmlns:a16="http://schemas.microsoft.com/office/drawing/2014/main" id="{583A4140-41DE-4FB0-6BBE-DC0ACE2F2A21}"/>
              </a:ext>
            </a:extLst>
          </p:cNvPr>
          <p:cNvSpPr>
            <a:spLocks/>
          </p:cNvSpPr>
          <p:nvPr/>
        </p:nvSpPr>
        <p:spPr bwMode="auto">
          <a:xfrm>
            <a:off x="2244725" y="1933575"/>
            <a:ext cx="103188" cy="176213"/>
          </a:xfrm>
          <a:custGeom>
            <a:avLst/>
            <a:gdLst>
              <a:gd name="T0" fmla="*/ 48 w 60"/>
              <a:gd name="T1" fmla="*/ 0 h 102"/>
              <a:gd name="T2" fmla="*/ 60 w 60"/>
              <a:gd name="T3" fmla="*/ 0 h 102"/>
              <a:gd name="T4" fmla="*/ 42 w 60"/>
              <a:gd name="T5" fmla="*/ 72 h 102"/>
              <a:gd name="T6" fmla="*/ 12 w 60"/>
              <a:gd name="T7" fmla="*/ 102 h 102"/>
              <a:gd name="T8" fmla="*/ 0 w 60"/>
              <a:gd name="T9" fmla="*/ 102 h 102"/>
              <a:gd name="T10" fmla="*/ 18 w 60"/>
              <a:gd name="T11" fmla="*/ 30 h 102"/>
              <a:gd name="T12" fmla="*/ 30 w 60"/>
              <a:gd name="T13" fmla="*/ 30 h 102"/>
              <a:gd name="T14" fmla="*/ 18 w 60"/>
              <a:gd name="T15" fmla="*/ 84 h 102"/>
              <a:gd name="T16" fmla="*/ 30 w 60"/>
              <a:gd name="T17" fmla="*/ 72 h 102"/>
              <a:gd name="T18" fmla="*/ 48 w 60"/>
              <a:gd name="T19" fmla="*/ 0 h 102"/>
              <a:gd name="T20" fmla="*/ 48 w 60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102">
                <a:moveTo>
                  <a:pt x="48" y="0"/>
                </a:moveTo>
                <a:lnTo>
                  <a:pt x="60" y="0"/>
                </a:lnTo>
                <a:lnTo>
                  <a:pt x="42" y="72"/>
                </a:lnTo>
                <a:lnTo>
                  <a:pt x="12" y="102"/>
                </a:lnTo>
                <a:lnTo>
                  <a:pt x="0" y="102"/>
                </a:lnTo>
                <a:lnTo>
                  <a:pt x="18" y="30"/>
                </a:lnTo>
                <a:lnTo>
                  <a:pt x="30" y="30"/>
                </a:lnTo>
                <a:lnTo>
                  <a:pt x="18" y="84"/>
                </a:lnTo>
                <a:lnTo>
                  <a:pt x="30" y="72"/>
                </a:lnTo>
                <a:lnTo>
                  <a:pt x="48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1" name="Freeform 123">
            <a:extLst>
              <a:ext uri="{FF2B5EF4-FFF2-40B4-BE49-F238E27FC236}">
                <a16:creationId xmlns:a16="http://schemas.microsoft.com/office/drawing/2014/main" id="{BCDD4688-548B-8324-EC64-B8B67888367B}"/>
              </a:ext>
            </a:extLst>
          </p:cNvPr>
          <p:cNvSpPr>
            <a:spLocks/>
          </p:cNvSpPr>
          <p:nvPr/>
        </p:nvSpPr>
        <p:spPr bwMode="auto">
          <a:xfrm>
            <a:off x="2276475" y="1933575"/>
            <a:ext cx="71438" cy="52388"/>
          </a:xfrm>
          <a:custGeom>
            <a:avLst/>
            <a:gdLst>
              <a:gd name="T0" fmla="*/ 0 w 42"/>
              <a:gd name="T1" fmla="*/ 30 h 30"/>
              <a:gd name="T2" fmla="*/ 30 w 42"/>
              <a:gd name="T3" fmla="*/ 0 h 30"/>
              <a:gd name="T4" fmla="*/ 42 w 42"/>
              <a:gd name="T5" fmla="*/ 0 h 30"/>
              <a:gd name="T6" fmla="*/ 12 w 42"/>
              <a:gd name="T7" fmla="*/ 30 h 30"/>
              <a:gd name="T8" fmla="*/ 0 w 4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0" y="30"/>
                </a:moveTo>
                <a:lnTo>
                  <a:pt x="30" y="0"/>
                </a:lnTo>
                <a:lnTo>
                  <a:pt x="42" y="0"/>
                </a:lnTo>
                <a:lnTo>
                  <a:pt x="12" y="30"/>
                </a:lnTo>
                <a:lnTo>
                  <a:pt x="0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2" name="Freeform 124">
            <a:extLst>
              <a:ext uri="{FF2B5EF4-FFF2-40B4-BE49-F238E27FC236}">
                <a16:creationId xmlns:a16="http://schemas.microsoft.com/office/drawing/2014/main" id="{B5331E48-140A-878B-A8A8-05E2BEFE7F42}"/>
              </a:ext>
            </a:extLst>
          </p:cNvPr>
          <p:cNvSpPr>
            <a:spLocks/>
          </p:cNvSpPr>
          <p:nvPr/>
        </p:nvSpPr>
        <p:spPr bwMode="auto">
          <a:xfrm>
            <a:off x="2130425" y="2100263"/>
            <a:ext cx="134938" cy="71437"/>
          </a:xfrm>
          <a:custGeom>
            <a:avLst/>
            <a:gdLst>
              <a:gd name="T0" fmla="*/ 78 w 78"/>
              <a:gd name="T1" fmla="*/ 0 h 42"/>
              <a:gd name="T2" fmla="*/ 72 w 78"/>
              <a:gd name="T3" fmla="*/ 36 h 42"/>
              <a:gd name="T4" fmla="*/ 0 w 78"/>
              <a:gd name="T5" fmla="*/ 42 h 42"/>
              <a:gd name="T6" fmla="*/ 0 w 78"/>
              <a:gd name="T7" fmla="*/ 6 h 42"/>
              <a:gd name="T8" fmla="*/ 78 w 78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42">
                <a:moveTo>
                  <a:pt x="78" y="0"/>
                </a:moveTo>
                <a:lnTo>
                  <a:pt x="72" y="36"/>
                </a:lnTo>
                <a:lnTo>
                  <a:pt x="0" y="42"/>
                </a:lnTo>
                <a:lnTo>
                  <a:pt x="0" y="6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3" name="Freeform 125">
            <a:extLst>
              <a:ext uri="{FF2B5EF4-FFF2-40B4-BE49-F238E27FC236}">
                <a16:creationId xmlns:a16="http://schemas.microsoft.com/office/drawing/2014/main" id="{6A4D76AA-48AF-8218-7B02-CA7FFAFA78E6}"/>
              </a:ext>
            </a:extLst>
          </p:cNvPr>
          <p:cNvSpPr>
            <a:spLocks/>
          </p:cNvSpPr>
          <p:nvPr/>
        </p:nvSpPr>
        <p:spPr bwMode="auto">
          <a:xfrm>
            <a:off x="2120900" y="2089150"/>
            <a:ext cx="144463" cy="93663"/>
          </a:xfrm>
          <a:custGeom>
            <a:avLst/>
            <a:gdLst>
              <a:gd name="T0" fmla="*/ 84 w 84"/>
              <a:gd name="T1" fmla="*/ 42 h 54"/>
              <a:gd name="T2" fmla="*/ 78 w 84"/>
              <a:gd name="T3" fmla="*/ 48 h 54"/>
              <a:gd name="T4" fmla="*/ 6 w 84"/>
              <a:gd name="T5" fmla="*/ 54 h 54"/>
              <a:gd name="T6" fmla="*/ 0 w 84"/>
              <a:gd name="T7" fmla="*/ 48 h 54"/>
              <a:gd name="T8" fmla="*/ 0 w 84"/>
              <a:gd name="T9" fmla="*/ 12 h 54"/>
              <a:gd name="T10" fmla="*/ 6 w 84"/>
              <a:gd name="T11" fmla="*/ 6 h 54"/>
              <a:gd name="T12" fmla="*/ 84 w 84"/>
              <a:gd name="T13" fmla="*/ 0 h 54"/>
              <a:gd name="T14" fmla="*/ 84 w 84"/>
              <a:gd name="T15" fmla="*/ 12 h 54"/>
              <a:gd name="T16" fmla="*/ 12 w 84"/>
              <a:gd name="T17" fmla="*/ 18 h 54"/>
              <a:gd name="T18" fmla="*/ 12 w 84"/>
              <a:gd name="T19" fmla="*/ 42 h 54"/>
              <a:gd name="T20" fmla="*/ 78 w 84"/>
              <a:gd name="T21" fmla="*/ 36 h 54"/>
              <a:gd name="T22" fmla="*/ 84 w 84"/>
              <a:gd name="T23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54">
                <a:moveTo>
                  <a:pt x="84" y="42"/>
                </a:moveTo>
                <a:lnTo>
                  <a:pt x="78" y="48"/>
                </a:lnTo>
                <a:lnTo>
                  <a:pt x="6" y="54"/>
                </a:lnTo>
                <a:lnTo>
                  <a:pt x="0" y="48"/>
                </a:lnTo>
                <a:lnTo>
                  <a:pt x="0" y="12"/>
                </a:lnTo>
                <a:lnTo>
                  <a:pt x="6" y="6"/>
                </a:lnTo>
                <a:lnTo>
                  <a:pt x="84" y="0"/>
                </a:lnTo>
                <a:lnTo>
                  <a:pt x="84" y="12"/>
                </a:lnTo>
                <a:lnTo>
                  <a:pt x="12" y="18"/>
                </a:lnTo>
                <a:lnTo>
                  <a:pt x="12" y="42"/>
                </a:lnTo>
                <a:lnTo>
                  <a:pt x="78" y="36"/>
                </a:lnTo>
                <a:lnTo>
                  <a:pt x="8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4" name="Freeform 126">
            <a:extLst>
              <a:ext uri="{FF2B5EF4-FFF2-40B4-BE49-F238E27FC236}">
                <a16:creationId xmlns:a16="http://schemas.microsoft.com/office/drawing/2014/main" id="{620AF2EC-7C1C-FD47-4E0B-4C679D4AF76E}"/>
              </a:ext>
            </a:extLst>
          </p:cNvPr>
          <p:cNvSpPr>
            <a:spLocks/>
          </p:cNvSpPr>
          <p:nvPr/>
        </p:nvSpPr>
        <p:spPr bwMode="auto">
          <a:xfrm>
            <a:off x="2244725" y="2089150"/>
            <a:ext cx="31750" cy="73025"/>
          </a:xfrm>
          <a:custGeom>
            <a:avLst/>
            <a:gdLst>
              <a:gd name="T0" fmla="*/ 12 w 18"/>
              <a:gd name="T1" fmla="*/ 0 h 42"/>
              <a:gd name="T2" fmla="*/ 18 w 18"/>
              <a:gd name="T3" fmla="*/ 6 h 42"/>
              <a:gd name="T4" fmla="*/ 12 w 18"/>
              <a:gd name="T5" fmla="*/ 42 h 42"/>
              <a:gd name="T6" fmla="*/ 0 w 18"/>
              <a:gd name="T7" fmla="*/ 42 h 42"/>
              <a:gd name="T8" fmla="*/ 6 w 18"/>
              <a:gd name="T9" fmla="*/ 6 h 42"/>
              <a:gd name="T10" fmla="*/ 12 w 18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42">
                <a:moveTo>
                  <a:pt x="12" y="0"/>
                </a:moveTo>
                <a:lnTo>
                  <a:pt x="18" y="6"/>
                </a:lnTo>
                <a:lnTo>
                  <a:pt x="12" y="42"/>
                </a:lnTo>
                <a:lnTo>
                  <a:pt x="0" y="42"/>
                </a:lnTo>
                <a:lnTo>
                  <a:pt x="6" y="6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5" name="Freeform 127">
            <a:extLst>
              <a:ext uri="{FF2B5EF4-FFF2-40B4-BE49-F238E27FC236}">
                <a16:creationId xmlns:a16="http://schemas.microsoft.com/office/drawing/2014/main" id="{65C0E64D-5C3D-7D02-C79C-CDF62B759F50}"/>
              </a:ext>
            </a:extLst>
          </p:cNvPr>
          <p:cNvSpPr>
            <a:spLocks/>
          </p:cNvSpPr>
          <p:nvPr/>
        </p:nvSpPr>
        <p:spPr bwMode="auto">
          <a:xfrm>
            <a:off x="1830388" y="2244725"/>
            <a:ext cx="279400" cy="176213"/>
          </a:xfrm>
          <a:custGeom>
            <a:avLst/>
            <a:gdLst>
              <a:gd name="T0" fmla="*/ 132 w 162"/>
              <a:gd name="T1" fmla="*/ 0 h 102"/>
              <a:gd name="T2" fmla="*/ 84 w 162"/>
              <a:gd name="T3" fmla="*/ 6 h 102"/>
              <a:gd name="T4" fmla="*/ 48 w 162"/>
              <a:gd name="T5" fmla="*/ 12 h 102"/>
              <a:gd name="T6" fmla="*/ 6 w 162"/>
              <a:gd name="T7" fmla="*/ 54 h 102"/>
              <a:gd name="T8" fmla="*/ 0 w 162"/>
              <a:gd name="T9" fmla="*/ 66 h 102"/>
              <a:gd name="T10" fmla="*/ 18 w 162"/>
              <a:gd name="T11" fmla="*/ 84 h 102"/>
              <a:gd name="T12" fmla="*/ 48 w 162"/>
              <a:gd name="T13" fmla="*/ 96 h 102"/>
              <a:gd name="T14" fmla="*/ 66 w 162"/>
              <a:gd name="T15" fmla="*/ 102 h 102"/>
              <a:gd name="T16" fmla="*/ 84 w 162"/>
              <a:gd name="T17" fmla="*/ 102 h 102"/>
              <a:gd name="T18" fmla="*/ 120 w 162"/>
              <a:gd name="T19" fmla="*/ 90 h 102"/>
              <a:gd name="T20" fmla="*/ 132 w 162"/>
              <a:gd name="T21" fmla="*/ 84 h 102"/>
              <a:gd name="T22" fmla="*/ 144 w 162"/>
              <a:gd name="T23" fmla="*/ 72 h 102"/>
              <a:gd name="T24" fmla="*/ 162 w 162"/>
              <a:gd name="T25" fmla="*/ 18 h 102"/>
              <a:gd name="T26" fmla="*/ 162 w 162"/>
              <a:gd name="T27" fmla="*/ 12 h 102"/>
              <a:gd name="T28" fmla="*/ 150 w 162"/>
              <a:gd name="T29" fmla="*/ 0 h 102"/>
              <a:gd name="T30" fmla="*/ 132 w 162"/>
              <a:gd name="T3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02">
                <a:moveTo>
                  <a:pt x="132" y="0"/>
                </a:moveTo>
                <a:lnTo>
                  <a:pt x="84" y="6"/>
                </a:lnTo>
                <a:lnTo>
                  <a:pt x="48" y="12"/>
                </a:lnTo>
                <a:lnTo>
                  <a:pt x="6" y="54"/>
                </a:lnTo>
                <a:lnTo>
                  <a:pt x="0" y="66"/>
                </a:lnTo>
                <a:lnTo>
                  <a:pt x="18" y="84"/>
                </a:lnTo>
                <a:lnTo>
                  <a:pt x="48" y="96"/>
                </a:lnTo>
                <a:lnTo>
                  <a:pt x="66" y="102"/>
                </a:lnTo>
                <a:lnTo>
                  <a:pt x="84" y="102"/>
                </a:lnTo>
                <a:lnTo>
                  <a:pt x="120" y="90"/>
                </a:lnTo>
                <a:lnTo>
                  <a:pt x="132" y="84"/>
                </a:lnTo>
                <a:lnTo>
                  <a:pt x="144" y="72"/>
                </a:lnTo>
                <a:lnTo>
                  <a:pt x="162" y="18"/>
                </a:lnTo>
                <a:lnTo>
                  <a:pt x="162" y="12"/>
                </a:lnTo>
                <a:lnTo>
                  <a:pt x="150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6" name="Freeform 128">
            <a:extLst>
              <a:ext uri="{FF2B5EF4-FFF2-40B4-BE49-F238E27FC236}">
                <a16:creationId xmlns:a16="http://schemas.microsoft.com/office/drawing/2014/main" id="{017AD9C3-8910-FDFB-5236-19531C354E15}"/>
              </a:ext>
            </a:extLst>
          </p:cNvPr>
          <p:cNvSpPr>
            <a:spLocks/>
          </p:cNvSpPr>
          <p:nvPr/>
        </p:nvSpPr>
        <p:spPr bwMode="auto">
          <a:xfrm>
            <a:off x="1819275" y="2233613"/>
            <a:ext cx="301625" cy="198437"/>
          </a:xfrm>
          <a:custGeom>
            <a:avLst/>
            <a:gdLst>
              <a:gd name="T0" fmla="*/ 90 w 174"/>
              <a:gd name="T1" fmla="*/ 18 h 114"/>
              <a:gd name="T2" fmla="*/ 54 w 174"/>
              <a:gd name="T3" fmla="*/ 24 h 114"/>
              <a:gd name="T4" fmla="*/ 18 w 174"/>
              <a:gd name="T5" fmla="*/ 60 h 114"/>
              <a:gd name="T6" fmla="*/ 12 w 174"/>
              <a:gd name="T7" fmla="*/ 72 h 114"/>
              <a:gd name="T8" fmla="*/ 24 w 174"/>
              <a:gd name="T9" fmla="*/ 84 h 114"/>
              <a:gd name="T10" fmla="*/ 54 w 174"/>
              <a:gd name="T11" fmla="*/ 96 h 114"/>
              <a:gd name="T12" fmla="*/ 72 w 174"/>
              <a:gd name="T13" fmla="*/ 102 h 114"/>
              <a:gd name="T14" fmla="*/ 90 w 174"/>
              <a:gd name="T15" fmla="*/ 102 h 114"/>
              <a:gd name="T16" fmla="*/ 126 w 174"/>
              <a:gd name="T17" fmla="*/ 90 h 114"/>
              <a:gd name="T18" fmla="*/ 138 w 174"/>
              <a:gd name="T19" fmla="*/ 84 h 114"/>
              <a:gd name="T20" fmla="*/ 144 w 174"/>
              <a:gd name="T21" fmla="*/ 78 h 114"/>
              <a:gd name="T22" fmla="*/ 162 w 174"/>
              <a:gd name="T23" fmla="*/ 24 h 114"/>
              <a:gd name="T24" fmla="*/ 162 w 174"/>
              <a:gd name="T25" fmla="*/ 18 h 114"/>
              <a:gd name="T26" fmla="*/ 156 w 174"/>
              <a:gd name="T27" fmla="*/ 12 h 114"/>
              <a:gd name="T28" fmla="*/ 138 w 174"/>
              <a:gd name="T29" fmla="*/ 12 h 114"/>
              <a:gd name="T30" fmla="*/ 138 w 174"/>
              <a:gd name="T31" fmla="*/ 0 h 114"/>
              <a:gd name="T32" fmla="*/ 156 w 174"/>
              <a:gd name="T33" fmla="*/ 0 h 114"/>
              <a:gd name="T34" fmla="*/ 162 w 174"/>
              <a:gd name="T35" fmla="*/ 6 h 114"/>
              <a:gd name="T36" fmla="*/ 174 w 174"/>
              <a:gd name="T37" fmla="*/ 18 h 114"/>
              <a:gd name="T38" fmla="*/ 174 w 174"/>
              <a:gd name="T39" fmla="*/ 24 h 114"/>
              <a:gd name="T40" fmla="*/ 156 w 174"/>
              <a:gd name="T41" fmla="*/ 78 h 114"/>
              <a:gd name="T42" fmla="*/ 144 w 174"/>
              <a:gd name="T43" fmla="*/ 90 h 114"/>
              <a:gd name="T44" fmla="*/ 138 w 174"/>
              <a:gd name="T45" fmla="*/ 96 h 114"/>
              <a:gd name="T46" fmla="*/ 126 w 174"/>
              <a:gd name="T47" fmla="*/ 102 h 114"/>
              <a:gd name="T48" fmla="*/ 90 w 174"/>
              <a:gd name="T49" fmla="*/ 114 h 114"/>
              <a:gd name="T50" fmla="*/ 72 w 174"/>
              <a:gd name="T51" fmla="*/ 114 h 114"/>
              <a:gd name="T52" fmla="*/ 54 w 174"/>
              <a:gd name="T53" fmla="*/ 108 h 114"/>
              <a:gd name="T54" fmla="*/ 24 w 174"/>
              <a:gd name="T55" fmla="*/ 96 h 114"/>
              <a:gd name="T56" fmla="*/ 18 w 174"/>
              <a:gd name="T57" fmla="*/ 90 h 114"/>
              <a:gd name="T58" fmla="*/ 0 w 174"/>
              <a:gd name="T59" fmla="*/ 72 h 114"/>
              <a:gd name="T60" fmla="*/ 6 w 174"/>
              <a:gd name="T61" fmla="*/ 60 h 114"/>
              <a:gd name="T62" fmla="*/ 48 w 174"/>
              <a:gd name="T63" fmla="*/ 18 h 114"/>
              <a:gd name="T64" fmla="*/ 54 w 174"/>
              <a:gd name="T65" fmla="*/ 12 h 114"/>
              <a:gd name="T66" fmla="*/ 90 w 174"/>
              <a:gd name="T67" fmla="*/ 6 h 114"/>
              <a:gd name="T68" fmla="*/ 90 w 174"/>
              <a:gd name="T69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14">
                <a:moveTo>
                  <a:pt x="90" y="18"/>
                </a:moveTo>
                <a:lnTo>
                  <a:pt x="54" y="24"/>
                </a:lnTo>
                <a:lnTo>
                  <a:pt x="18" y="60"/>
                </a:lnTo>
                <a:lnTo>
                  <a:pt x="12" y="72"/>
                </a:lnTo>
                <a:lnTo>
                  <a:pt x="24" y="84"/>
                </a:lnTo>
                <a:lnTo>
                  <a:pt x="54" y="96"/>
                </a:lnTo>
                <a:lnTo>
                  <a:pt x="72" y="102"/>
                </a:lnTo>
                <a:lnTo>
                  <a:pt x="90" y="102"/>
                </a:lnTo>
                <a:lnTo>
                  <a:pt x="126" y="90"/>
                </a:lnTo>
                <a:lnTo>
                  <a:pt x="138" y="84"/>
                </a:lnTo>
                <a:lnTo>
                  <a:pt x="144" y="78"/>
                </a:lnTo>
                <a:lnTo>
                  <a:pt x="162" y="24"/>
                </a:lnTo>
                <a:lnTo>
                  <a:pt x="162" y="18"/>
                </a:lnTo>
                <a:lnTo>
                  <a:pt x="156" y="12"/>
                </a:lnTo>
                <a:lnTo>
                  <a:pt x="138" y="12"/>
                </a:lnTo>
                <a:lnTo>
                  <a:pt x="138" y="0"/>
                </a:lnTo>
                <a:lnTo>
                  <a:pt x="156" y="0"/>
                </a:lnTo>
                <a:lnTo>
                  <a:pt x="162" y="6"/>
                </a:lnTo>
                <a:lnTo>
                  <a:pt x="174" y="18"/>
                </a:lnTo>
                <a:lnTo>
                  <a:pt x="174" y="24"/>
                </a:lnTo>
                <a:lnTo>
                  <a:pt x="156" y="78"/>
                </a:lnTo>
                <a:lnTo>
                  <a:pt x="144" y="90"/>
                </a:lnTo>
                <a:lnTo>
                  <a:pt x="138" y="96"/>
                </a:lnTo>
                <a:lnTo>
                  <a:pt x="126" y="102"/>
                </a:lnTo>
                <a:lnTo>
                  <a:pt x="90" y="114"/>
                </a:lnTo>
                <a:lnTo>
                  <a:pt x="72" y="114"/>
                </a:lnTo>
                <a:lnTo>
                  <a:pt x="54" y="108"/>
                </a:lnTo>
                <a:lnTo>
                  <a:pt x="24" y="96"/>
                </a:lnTo>
                <a:lnTo>
                  <a:pt x="18" y="90"/>
                </a:lnTo>
                <a:lnTo>
                  <a:pt x="0" y="72"/>
                </a:lnTo>
                <a:lnTo>
                  <a:pt x="6" y="60"/>
                </a:lnTo>
                <a:lnTo>
                  <a:pt x="48" y="18"/>
                </a:lnTo>
                <a:lnTo>
                  <a:pt x="54" y="12"/>
                </a:lnTo>
                <a:lnTo>
                  <a:pt x="90" y="6"/>
                </a:lnTo>
                <a:lnTo>
                  <a:pt x="9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7" name="Freeform 129">
            <a:extLst>
              <a:ext uri="{FF2B5EF4-FFF2-40B4-BE49-F238E27FC236}">
                <a16:creationId xmlns:a16="http://schemas.microsoft.com/office/drawing/2014/main" id="{494ACA8E-A46E-ADB5-E525-F1AA6EB656C8}"/>
              </a:ext>
            </a:extLst>
          </p:cNvPr>
          <p:cNvSpPr>
            <a:spLocks/>
          </p:cNvSpPr>
          <p:nvPr/>
        </p:nvSpPr>
        <p:spPr bwMode="auto">
          <a:xfrm>
            <a:off x="1974850" y="2233613"/>
            <a:ext cx="84138" cy="31750"/>
          </a:xfrm>
          <a:custGeom>
            <a:avLst/>
            <a:gdLst>
              <a:gd name="T0" fmla="*/ 48 w 48"/>
              <a:gd name="T1" fmla="*/ 12 h 18"/>
              <a:gd name="T2" fmla="*/ 0 w 48"/>
              <a:gd name="T3" fmla="*/ 18 h 18"/>
              <a:gd name="T4" fmla="*/ 0 w 48"/>
              <a:gd name="T5" fmla="*/ 6 h 18"/>
              <a:gd name="T6" fmla="*/ 48 w 48"/>
              <a:gd name="T7" fmla="*/ 0 h 18"/>
              <a:gd name="T8" fmla="*/ 48 w 48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8">
                <a:moveTo>
                  <a:pt x="48" y="12"/>
                </a:moveTo>
                <a:lnTo>
                  <a:pt x="0" y="18"/>
                </a:lnTo>
                <a:lnTo>
                  <a:pt x="0" y="6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8" name="Freeform 130">
            <a:extLst>
              <a:ext uri="{FF2B5EF4-FFF2-40B4-BE49-F238E27FC236}">
                <a16:creationId xmlns:a16="http://schemas.microsoft.com/office/drawing/2014/main" id="{5CC07EB9-3B03-EC72-A30C-6AA4CF5F4821}"/>
              </a:ext>
            </a:extLst>
          </p:cNvPr>
          <p:cNvSpPr>
            <a:spLocks/>
          </p:cNvSpPr>
          <p:nvPr/>
        </p:nvSpPr>
        <p:spPr bwMode="auto">
          <a:xfrm>
            <a:off x="1944688" y="2255838"/>
            <a:ext cx="134937" cy="144462"/>
          </a:xfrm>
          <a:custGeom>
            <a:avLst/>
            <a:gdLst>
              <a:gd name="T0" fmla="*/ 66 w 78"/>
              <a:gd name="T1" fmla="*/ 6 h 84"/>
              <a:gd name="T2" fmla="*/ 54 w 78"/>
              <a:gd name="T3" fmla="*/ 0 h 84"/>
              <a:gd name="T4" fmla="*/ 42 w 78"/>
              <a:gd name="T5" fmla="*/ 6 h 84"/>
              <a:gd name="T6" fmla="*/ 18 w 78"/>
              <a:gd name="T7" fmla="*/ 30 h 84"/>
              <a:gd name="T8" fmla="*/ 6 w 78"/>
              <a:gd name="T9" fmla="*/ 48 h 84"/>
              <a:gd name="T10" fmla="*/ 0 w 78"/>
              <a:gd name="T11" fmla="*/ 60 h 84"/>
              <a:gd name="T12" fmla="*/ 6 w 78"/>
              <a:gd name="T13" fmla="*/ 78 h 84"/>
              <a:gd name="T14" fmla="*/ 24 w 78"/>
              <a:gd name="T15" fmla="*/ 84 h 84"/>
              <a:gd name="T16" fmla="*/ 42 w 78"/>
              <a:gd name="T17" fmla="*/ 78 h 84"/>
              <a:gd name="T18" fmla="*/ 48 w 78"/>
              <a:gd name="T19" fmla="*/ 72 h 84"/>
              <a:gd name="T20" fmla="*/ 72 w 78"/>
              <a:gd name="T21" fmla="*/ 42 h 84"/>
              <a:gd name="T22" fmla="*/ 78 w 78"/>
              <a:gd name="T23" fmla="*/ 30 h 84"/>
              <a:gd name="T24" fmla="*/ 78 w 78"/>
              <a:gd name="T25" fmla="*/ 18 h 84"/>
              <a:gd name="T26" fmla="*/ 66 w 78"/>
              <a:gd name="T27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84">
                <a:moveTo>
                  <a:pt x="66" y="6"/>
                </a:moveTo>
                <a:lnTo>
                  <a:pt x="54" y="0"/>
                </a:lnTo>
                <a:lnTo>
                  <a:pt x="42" y="6"/>
                </a:lnTo>
                <a:lnTo>
                  <a:pt x="18" y="30"/>
                </a:lnTo>
                <a:lnTo>
                  <a:pt x="6" y="48"/>
                </a:lnTo>
                <a:lnTo>
                  <a:pt x="0" y="60"/>
                </a:lnTo>
                <a:lnTo>
                  <a:pt x="6" y="78"/>
                </a:lnTo>
                <a:lnTo>
                  <a:pt x="24" y="84"/>
                </a:lnTo>
                <a:lnTo>
                  <a:pt x="42" y="78"/>
                </a:lnTo>
                <a:lnTo>
                  <a:pt x="48" y="72"/>
                </a:lnTo>
                <a:lnTo>
                  <a:pt x="72" y="42"/>
                </a:lnTo>
                <a:lnTo>
                  <a:pt x="78" y="30"/>
                </a:lnTo>
                <a:lnTo>
                  <a:pt x="78" y="18"/>
                </a:lnTo>
                <a:lnTo>
                  <a:pt x="66" y="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0" name="Freeform 152">
            <a:extLst>
              <a:ext uri="{FF2B5EF4-FFF2-40B4-BE49-F238E27FC236}">
                <a16:creationId xmlns:a16="http://schemas.microsoft.com/office/drawing/2014/main" id="{4EB4E308-A365-C92D-543E-E6E72E969888}"/>
              </a:ext>
            </a:extLst>
          </p:cNvPr>
          <p:cNvSpPr>
            <a:spLocks/>
          </p:cNvSpPr>
          <p:nvPr/>
        </p:nvSpPr>
        <p:spPr bwMode="auto">
          <a:xfrm>
            <a:off x="1371600" y="1114425"/>
            <a:ext cx="142875" cy="247650"/>
          </a:xfrm>
          <a:custGeom>
            <a:avLst/>
            <a:gdLst>
              <a:gd name="T0" fmla="*/ 12 w 90"/>
              <a:gd name="T1" fmla="*/ 138 h 156"/>
              <a:gd name="T2" fmla="*/ 72 w 90"/>
              <a:gd name="T3" fmla="*/ 138 h 156"/>
              <a:gd name="T4" fmla="*/ 72 w 90"/>
              <a:gd name="T5" fmla="*/ 42 h 156"/>
              <a:gd name="T6" fmla="*/ 54 w 90"/>
              <a:gd name="T7" fmla="*/ 18 h 156"/>
              <a:gd name="T8" fmla="*/ 24 w 90"/>
              <a:gd name="T9" fmla="*/ 18 h 156"/>
              <a:gd name="T10" fmla="*/ 24 w 90"/>
              <a:gd name="T11" fmla="*/ 0 h 156"/>
              <a:gd name="T12" fmla="*/ 60 w 90"/>
              <a:gd name="T13" fmla="*/ 0 h 156"/>
              <a:gd name="T14" fmla="*/ 66 w 90"/>
              <a:gd name="T15" fmla="*/ 6 h 156"/>
              <a:gd name="T16" fmla="*/ 84 w 90"/>
              <a:gd name="T17" fmla="*/ 30 h 156"/>
              <a:gd name="T18" fmla="*/ 90 w 90"/>
              <a:gd name="T19" fmla="*/ 36 h 156"/>
              <a:gd name="T20" fmla="*/ 90 w 90"/>
              <a:gd name="T21" fmla="*/ 144 h 156"/>
              <a:gd name="T22" fmla="*/ 78 w 90"/>
              <a:gd name="T23" fmla="*/ 156 h 156"/>
              <a:gd name="T24" fmla="*/ 12 w 90"/>
              <a:gd name="T25" fmla="*/ 156 h 156"/>
              <a:gd name="T26" fmla="*/ 0 w 90"/>
              <a:gd name="T27" fmla="*/ 144 h 156"/>
              <a:gd name="T28" fmla="*/ 12 w 90"/>
              <a:gd name="T29" fmla="*/ 13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156">
                <a:moveTo>
                  <a:pt x="12" y="138"/>
                </a:moveTo>
                <a:lnTo>
                  <a:pt x="72" y="138"/>
                </a:lnTo>
                <a:lnTo>
                  <a:pt x="72" y="42"/>
                </a:lnTo>
                <a:lnTo>
                  <a:pt x="54" y="18"/>
                </a:lnTo>
                <a:lnTo>
                  <a:pt x="24" y="18"/>
                </a:lnTo>
                <a:lnTo>
                  <a:pt x="24" y="0"/>
                </a:lnTo>
                <a:lnTo>
                  <a:pt x="60" y="0"/>
                </a:lnTo>
                <a:lnTo>
                  <a:pt x="66" y="6"/>
                </a:lnTo>
                <a:lnTo>
                  <a:pt x="84" y="30"/>
                </a:lnTo>
                <a:lnTo>
                  <a:pt x="90" y="36"/>
                </a:lnTo>
                <a:lnTo>
                  <a:pt x="90" y="144"/>
                </a:lnTo>
                <a:lnTo>
                  <a:pt x="78" y="156"/>
                </a:lnTo>
                <a:lnTo>
                  <a:pt x="12" y="156"/>
                </a:lnTo>
                <a:lnTo>
                  <a:pt x="0" y="144"/>
                </a:lnTo>
                <a:lnTo>
                  <a:pt x="12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1" name="Freeform 153">
            <a:extLst>
              <a:ext uri="{FF2B5EF4-FFF2-40B4-BE49-F238E27FC236}">
                <a16:creationId xmlns:a16="http://schemas.microsoft.com/office/drawing/2014/main" id="{260F519C-47A5-3C3F-0CA5-0DAD7A2E20D4}"/>
              </a:ext>
            </a:extLst>
          </p:cNvPr>
          <p:cNvSpPr>
            <a:spLocks/>
          </p:cNvSpPr>
          <p:nvPr/>
        </p:nvSpPr>
        <p:spPr bwMode="auto">
          <a:xfrm>
            <a:off x="1371600" y="1114425"/>
            <a:ext cx="47625" cy="228600"/>
          </a:xfrm>
          <a:custGeom>
            <a:avLst/>
            <a:gdLst>
              <a:gd name="T0" fmla="*/ 30 w 30"/>
              <a:gd name="T1" fmla="*/ 12 h 144"/>
              <a:gd name="T2" fmla="*/ 18 w 30"/>
              <a:gd name="T3" fmla="*/ 144 h 144"/>
              <a:gd name="T4" fmla="*/ 0 w 30"/>
              <a:gd name="T5" fmla="*/ 144 h 144"/>
              <a:gd name="T6" fmla="*/ 12 w 30"/>
              <a:gd name="T7" fmla="*/ 12 h 144"/>
              <a:gd name="T8" fmla="*/ 24 w 30"/>
              <a:gd name="T9" fmla="*/ 0 h 144"/>
              <a:gd name="T10" fmla="*/ 30 w 30"/>
              <a:gd name="T11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44">
                <a:moveTo>
                  <a:pt x="30" y="12"/>
                </a:moveTo>
                <a:lnTo>
                  <a:pt x="18" y="144"/>
                </a:lnTo>
                <a:lnTo>
                  <a:pt x="0" y="144"/>
                </a:lnTo>
                <a:lnTo>
                  <a:pt x="12" y="12"/>
                </a:lnTo>
                <a:lnTo>
                  <a:pt x="24" y="0"/>
                </a:lnTo>
                <a:lnTo>
                  <a:pt x="3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2" name="Freeform 154">
            <a:extLst>
              <a:ext uri="{FF2B5EF4-FFF2-40B4-BE49-F238E27FC236}">
                <a16:creationId xmlns:a16="http://schemas.microsoft.com/office/drawing/2014/main" id="{B13DB694-D433-8BB0-DE5E-1FEA9709DD35}"/>
              </a:ext>
            </a:extLst>
          </p:cNvPr>
          <p:cNvSpPr>
            <a:spLocks/>
          </p:cNvSpPr>
          <p:nvPr/>
        </p:nvSpPr>
        <p:spPr bwMode="auto">
          <a:xfrm>
            <a:off x="1352550" y="1047750"/>
            <a:ext cx="104775" cy="542925"/>
          </a:xfrm>
          <a:custGeom>
            <a:avLst/>
            <a:gdLst>
              <a:gd name="T0" fmla="*/ 66 w 66"/>
              <a:gd name="T1" fmla="*/ 0 h 342"/>
              <a:gd name="T2" fmla="*/ 66 w 66"/>
              <a:gd name="T3" fmla="*/ 156 h 342"/>
              <a:gd name="T4" fmla="*/ 18 w 66"/>
              <a:gd name="T5" fmla="*/ 324 h 342"/>
              <a:gd name="T6" fmla="*/ 60 w 66"/>
              <a:gd name="T7" fmla="*/ 324 h 342"/>
              <a:gd name="T8" fmla="*/ 60 w 66"/>
              <a:gd name="T9" fmla="*/ 342 h 342"/>
              <a:gd name="T10" fmla="*/ 12 w 66"/>
              <a:gd name="T11" fmla="*/ 342 h 342"/>
              <a:gd name="T12" fmla="*/ 0 w 66"/>
              <a:gd name="T13" fmla="*/ 330 h 342"/>
              <a:gd name="T14" fmla="*/ 48 w 66"/>
              <a:gd name="T15" fmla="*/ 156 h 342"/>
              <a:gd name="T16" fmla="*/ 48 w 66"/>
              <a:gd name="T17" fmla="*/ 0 h 342"/>
              <a:gd name="T18" fmla="*/ 66 w 66"/>
              <a:gd name="T1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342">
                <a:moveTo>
                  <a:pt x="66" y="0"/>
                </a:moveTo>
                <a:lnTo>
                  <a:pt x="66" y="156"/>
                </a:lnTo>
                <a:lnTo>
                  <a:pt x="18" y="324"/>
                </a:lnTo>
                <a:lnTo>
                  <a:pt x="60" y="324"/>
                </a:lnTo>
                <a:lnTo>
                  <a:pt x="60" y="342"/>
                </a:lnTo>
                <a:lnTo>
                  <a:pt x="12" y="342"/>
                </a:lnTo>
                <a:lnTo>
                  <a:pt x="0" y="330"/>
                </a:lnTo>
                <a:lnTo>
                  <a:pt x="48" y="156"/>
                </a:lnTo>
                <a:lnTo>
                  <a:pt x="48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3" name="Freeform 155">
            <a:extLst>
              <a:ext uri="{FF2B5EF4-FFF2-40B4-BE49-F238E27FC236}">
                <a16:creationId xmlns:a16="http://schemas.microsoft.com/office/drawing/2014/main" id="{A2602FD7-221F-BEA7-D3F7-60BCD7EFD55A}"/>
              </a:ext>
            </a:extLst>
          </p:cNvPr>
          <p:cNvSpPr>
            <a:spLocks/>
          </p:cNvSpPr>
          <p:nvPr/>
        </p:nvSpPr>
        <p:spPr bwMode="auto">
          <a:xfrm>
            <a:off x="1428750" y="1304925"/>
            <a:ext cx="133350" cy="285750"/>
          </a:xfrm>
          <a:custGeom>
            <a:avLst/>
            <a:gdLst>
              <a:gd name="T0" fmla="*/ 18 w 84"/>
              <a:gd name="T1" fmla="*/ 0 h 180"/>
              <a:gd name="T2" fmla="*/ 48 w 84"/>
              <a:gd name="T3" fmla="*/ 90 h 180"/>
              <a:gd name="T4" fmla="*/ 48 w 84"/>
              <a:gd name="T5" fmla="*/ 162 h 180"/>
              <a:gd name="T6" fmla="*/ 84 w 84"/>
              <a:gd name="T7" fmla="*/ 162 h 180"/>
              <a:gd name="T8" fmla="*/ 84 w 84"/>
              <a:gd name="T9" fmla="*/ 180 h 180"/>
              <a:gd name="T10" fmla="*/ 42 w 84"/>
              <a:gd name="T11" fmla="*/ 180 h 180"/>
              <a:gd name="T12" fmla="*/ 30 w 84"/>
              <a:gd name="T13" fmla="*/ 168 h 180"/>
              <a:gd name="T14" fmla="*/ 30 w 84"/>
              <a:gd name="T15" fmla="*/ 90 h 180"/>
              <a:gd name="T16" fmla="*/ 0 w 84"/>
              <a:gd name="T17" fmla="*/ 0 h 180"/>
              <a:gd name="T18" fmla="*/ 18 w 84"/>
              <a:gd name="T1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0">
                <a:moveTo>
                  <a:pt x="18" y="0"/>
                </a:moveTo>
                <a:lnTo>
                  <a:pt x="48" y="90"/>
                </a:lnTo>
                <a:lnTo>
                  <a:pt x="48" y="162"/>
                </a:lnTo>
                <a:lnTo>
                  <a:pt x="84" y="162"/>
                </a:lnTo>
                <a:lnTo>
                  <a:pt x="84" y="180"/>
                </a:lnTo>
                <a:lnTo>
                  <a:pt x="42" y="180"/>
                </a:lnTo>
                <a:lnTo>
                  <a:pt x="30" y="168"/>
                </a:lnTo>
                <a:lnTo>
                  <a:pt x="30" y="9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4" name="Freeform 156">
            <a:extLst>
              <a:ext uri="{FF2B5EF4-FFF2-40B4-BE49-F238E27FC236}">
                <a16:creationId xmlns:a16="http://schemas.microsoft.com/office/drawing/2014/main" id="{807B8F0C-1A33-BA5C-E897-448FCA2BEBFC}"/>
              </a:ext>
            </a:extLst>
          </p:cNvPr>
          <p:cNvSpPr>
            <a:spLocks/>
          </p:cNvSpPr>
          <p:nvPr/>
        </p:nvSpPr>
        <p:spPr bwMode="auto">
          <a:xfrm>
            <a:off x="1352550" y="1114425"/>
            <a:ext cx="95250" cy="238125"/>
          </a:xfrm>
          <a:custGeom>
            <a:avLst/>
            <a:gdLst>
              <a:gd name="T0" fmla="*/ 60 w 60"/>
              <a:gd name="T1" fmla="*/ 18 h 150"/>
              <a:gd name="T2" fmla="*/ 30 w 60"/>
              <a:gd name="T3" fmla="*/ 18 h 150"/>
              <a:gd name="T4" fmla="*/ 18 w 60"/>
              <a:gd name="T5" fmla="*/ 96 h 150"/>
              <a:gd name="T6" fmla="*/ 48 w 60"/>
              <a:gd name="T7" fmla="*/ 150 h 150"/>
              <a:gd name="T8" fmla="*/ 30 w 60"/>
              <a:gd name="T9" fmla="*/ 150 h 150"/>
              <a:gd name="T10" fmla="*/ 0 w 60"/>
              <a:gd name="T11" fmla="*/ 96 h 150"/>
              <a:gd name="T12" fmla="*/ 12 w 60"/>
              <a:gd name="T13" fmla="*/ 12 h 150"/>
              <a:gd name="T14" fmla="*/ 24 w 60"/>
              <a:gd name="T15" fmla="*/ 0 h 150"/>
              <a:gd name="T16" fmla="*/ 60 w 60"/>
              <a:gd name="T17" fmla="*/ 0 h 150"/>
              <a:gd name="T18" fmla="*/ 60 w 60"/>
              <a:gd name="T19" fmla="*/ 1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150">
                <a:moveTo>
                  <a:pt x="60" y="18"/>
                </a:moveTo>
                <a:lnTo>
                  <a:pt x="30" y="18"/>
                </a:lnTo>
                <a:lnTo>
                  <a:pt x="18" y="96"/>
                </a:lnTo>
                <a:lnTo>
                  <a:pt x="48" y="150"/>
                </a:lnTo>
                <a:lnTo>
                  <a:pt x="30" y="150"/>
                </a:lnTo>
                <a:lnTo>
                  <a:pt x="0" y="96"/>
                </a:lnTo>
                <a:lnTo>
                  <a:pt x="12" y="12"/>
                </a:lnTo>
                <a:lnTo>
                  <a:pt x="24" y="0"/>
                </a:lnTo>
                <a:lnTo>
                  <a:pt x="60" y="0"/>
                </a:lnTo>
                <a:lnTo>
                  <a:pt x="6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5" name="Freeform 157">
            <a:extLst>
              <a:ext uri="{FF2B5EF4-FFF2-40B4-BE49-F238E27FC236}">
                <a16:creationId xmlns:a16="http://schemas.microsoft.com/office/drawing/2014/main" id="{57233FCE-145A-B5E1-EC66-B1092452587D}"/>
              </a:ext>
            </a:extLst>
          </p:cNvPr>
          <p:cNvSpPr>
            <a:spLocks/>
          </p:cNvSpPr>
          <p:nvPr/>
        </p:nvSpPr>
        <p:spPr bwMode="auto">
          <a:xfrm>
            <a:off x="1447800" y="1038225"/>
            <a:ext cx="238125" cy="190500"/>
          </a:xfrm>
          <a:custGeom>
            <a:avLst/>
            <a:gdLst>
              <a:gd name="T0" fmla="*/ 0 w 150"/>
              <a:gd name="T1" fmla="*/ 54 h 120"/>
              <a:gd name="T2" fmla="*/ 84 w 150"/>
              <a:gd name="T3" fmla="*/ 102 h 120"/>
              <a:gd name="T4" fmla="*/ 132 w 150"/>
              <a:gd name="T5" fmla="*/ 0 h 120"/>
              <a:gd name="T6" fmla="*/ 150 w 150"/>
              <a:gd name="T7" fmla="*/ 0 h 120"/>
              <a:gd name="T8" fmla="*/ 96 w 150"/>
              <a:gd name="T9" fmla="*/ 108 h 120"/>
              <a:gd name="T10" fmla="*/ 84 w 150"/>
              <a:gd name="T11" fmla="*/ 120 h 120"/>
              <a:gd name="T12" fmla="*/ 0 w 150"/>
              <a:gd name="T13" fmla="*/ 72 h 120"/>
              <a:gd name="T14" fmla="*/ 0 w 150"/>
              <a:gd name="T15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0" h="120">
                <a:moveTo>
                  <a:pt x="0" y="54"/>
                </a:moveTo>
                <a:lnTo>
                  <a:pt x="84" y="102"/>
                </a:lnTo>
                <a:lnTo>
                  <a:pt x="132" y="0"/>
                </a:lnTo>
                <a:lnTo>
                  <a:pt x="150" y="0"/>
                </a:lnTo>
                <a:lnTo>
                  <a:pt x="96" y="108"/>
                </a:lnTo>
                <a:lnTo>
                  <a:pt x="84" y="120"/>
                </a:lnTo>
                <a:lnTo>
                  <a:pt x="0" y="72"/>
                </a:lnTo>
                <a:lnTo>
                  <a:pt x="0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6" name="Freeform 158">
            <a:extLst>
              <a:ext uri="{FF2B5EF4-FFF2-40B4-BE49-F238E27FC236}">
                <a16:creationId xmlns:a16="http://schemas.microsoft.com/office/drawing/2014/main" id="{33A45226-F46C-9834-C2E7-91DAA2488612}"/>
              </a:ext>
            </a:extLst>
          </p:cNvPr>
          <p:cNvSpPr>
            <a:spLocks/>
          </p:cNvSpPr>
          <p:nvPr/>
        </p:nvSpPr>
        <p:spPr bwMode="auto">
          <a:xfrm>
            <a:off x="1381125" y="942975"/>
            <a:ext cx="123825" cy="142875"/>
          </a:xfrm>
          <a:custGeom>
            <a:avLst/>
            <a:gdLst>
              <a:gd name="T0" fmla="*/ 0 w 78"/>
              <a:gd name="T1" fmla="*/ 48 h 90"/>
              <a:gd name="T2" fmla="*/ 6 w 78"/>
              <a:gd name="T3" fmla="*/ 30 h 90"/>
              <a:gd name="T4" fmla="*/ 12 w 78"/>
              <a:gd name="T5" fmla="*/ 18 h 90"/>
              <a:gd name="T6" fmla="*/ 24 w 78"/>
              <a:gd name="T7" fmla="*/ 6 h 90"/>
              <a:gd name="T8" fmla="*/ 36 w 78"/>
              <a:gd name="T9" fmla="*/ 0 h 90"/>
              <a:gd name="T10" fmla="*/ 54 w 78"/>
              <a:gd name="T11" fmla="*/ 6 h 90"/>
              <a:gd name="T12" fmla="*/ 66 w 78"/>
              <a:gd name="T13" fmla="*/ 18 h 90"/>
              <a:gd name="T14" fmla="*/ 72 w 78"/>
              <a:gd name="T15" fmla="*/ 30 h 90"/>
              <a:gd name="T16" fmla="*/ 78 w 78"/>
              <a:gd name="T17" fmla="*/ 48 h 90"/>
              <a:gd name="T18" fmla="*/ 72 w 78"/>
              <a:gd name="T19" fmla="*/ 66 h 90"/>
              <a:gd name="T20" fmla="*/ 66 w 78"/>
              <a:gd name="T21" fmla="*/ 78 h 90"/>
              <a:gd name="T22" fmla="*/ 54 w 78"/>
              <a:gd name="T23" fmla="*/ 84 h 90"/>
              <a:gd name="T24" fmla="*/ 36 w 78"/>
              <a:gd name="T25" fmla="*/ 90 h 90"/>
              <a:gd name="T26" fmla="*/ 12 w 78"/>
              <a:gd name="T27" fmla="*/ 78 h 90"/>
              <a:gd name="T28" fmla="*/ 6 w 78"/>
              <a:gd name="T29" fmla="*/ 66 h 90"/>
              <a:gd name="T30" fmla="*/ 0 w 78"/>
              <a:gd name="T31" fmla="*/ 4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90">
                <a:moveTo>
                  <a:pt x="0" y="48"/>
                </a:moveTo>
                <a:lnTo>
                  <a:pt x="6" y="30"/>
                </a:lnTo>
                <a:lnTo>
                  <a:pt x="12" y="18"/>
                </a:lnTo>
                <a:lnTo>
                  <a:pt x="24" y="6"/>
                </a:lnTo>
                <a:lnTo>
                  <a:pt x="36" y="0"/>
                </a:lnTo>
                <a:lnTo>
                  <a:pt x="54" y="6"/>
                </a:lnTo>
                <a:lnTo>
                  <a:pt x="66" y="18"/>
                </a:lnTo>
                <a:lnTo>
                  <a:pt x="72" y="30"/>
                </a:lnTo>
                <a:lnTo>
                  <a:pt x="78" y="48"/>
                </a:lnTo>
                <a:lnTo>
                  <a:pt x="72" y="66"/>
                </a:lnTo>
                <a:lnTo>
                  <a:pt x="66" y="78"/>
                </a:lnTo>
                <a:lnTo>
                  <a:pt x="54" y="84"/>
                </a:lnTo>
                <a:lnTo>
                  <a:pt x="36" y="90"/>
                </a:lnTo>
                <a:lnTo>
                  <a:pt x="12" y="78"/>
                </a:lnTo>
                <a:lnTo>
                  <a:pt x="6" y="66"/>
                </a:lnTo>
                <a:lnTo>
                  <a:pt x="0" y="48"/>
                </a:lnTo>
                <a:close/>
              </a:path>
            </a:pathLst>
          </a:custGeom>
          <a:solidFill>
            <a:srgbClr val="FF9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7" name="Freeform 159">
            <a:extLst>
              <a:ext uri="{FF2B5EF4-FFF2-40B4-BE49-F238E27FC236}">
                <a16:creationId xmlns:a16="http://schemas.microsoft.com/office/drawing/2014/main" id="{5ADAFC14-9F44-85CA-A339-20CE69D5ABCA}"/>
              </a:ext>
            </a:extLst>
          </p:cNvPr>
          <p:cNvSpPr>
            <a:spLocks/>
          </p:cNvSpPr>
          <p:nvPr/>
        </p:nvSpPr>
        <p:spPr bwMode="auto">
          <a:xfrm>
            <a:off x="1371600" y="933450"/>
            <a:ext cx="142875" cy="161925"/>
          </a:xfrm>
          <a:custGeom>
            <a:avLst/>
            <a:gdLst>
              <a:gd name="T0" fmla="*/ 6 w 90"/>
              <a:gd name="T1" fmla="*/ 36 h 102"/>
              <a:gd name="T2" fmla="*/ 12 w 90"/>
              <a:gd name="T3" fmla="*/ 24 h 102"/>
              <a:gd name="T4" fmla="*/ 24 w 90"/>
              <a:gd name="T5" fmla="*/ 12 h 102"/>
              <a:gd name="T6" fmla="*/ 30 w 90"/>
              <a:gd name="T7" fmla="*/ 6 h 102"/>
              <a:gd name="T8" fmla="*/ 42 w 90"/>
              <a:gd name="T9" fmla="*/ 0 h 102"/>
              <a:gd name="T10" fmla="*/ 60 w 90"/>
              <a:gd name="T11" fmla="*/ 6 h 102"/>
              <a:gd name="T12" fmla="*/ 66 w 90"/>
              <a:gd name="T13" fmla="*/ 12 h 102"/>
              <a:gd name="T14" fmla="*/ 78 w 90"/>
              <a:gd name="T15" fmla="*/ 24 h 102"/>
              <a:gd name="T16" fmla="*/ 84 w 90"/>
              <a:gd name="T17" fmla="*/ 36 h 102"/>
              <a:gd name="T18" fmla="*/ 90 w 90"/>
              <a:gd name="T19" fmla="*/ 54 h 102"/>
              <a:gd name="T20" fmla="*/ 84 w 90"/>
              <a:gd name="T21" fmla="*/ 72 h 102"/>
              <a:gd name="T22" fmla="*/ 78 w 90"/>
              <a:gd name="T23" fmla="*/ 84 h 102"/>
              <a:gd name="T24" fmla="*/ 72 w 90"/>
              <a:gd name="T25" fmla="*/ 90 h 102"/>
              <a:gd name="T26" fmla="*/ 60 w 90"/>
              <a:gd name="T27" fmla="*/ 96 h 102"/>
              <a:gd name="T28" fmla="*/ 42 w 90"/>
              <a:gd name="T29" fmla="*/ 102 h 102"/>
              <a:gd name="T30" fmla="*/ 18 w 90"/>
              <a:gd name="T31" fmla="*/ 90 h 102"/>
              <a:gd name="T32" fmla="*/ 12 w 90"/>
              <a:gd name="T33" fmla="*/ 84 h 102"/>
              <a:gd name="T34" fmla="*/ 6 w 90"/>
              <a:gd name="T35" fmla="*/ 72 h 102"/>
              <a:gd name="T36" fmla="*/ 0 w 90"/>
              <a:gd name="T37" fmla="*/ 54 h 102"/>
              <a:gd name="T38" fmla="*/ 12 w 90"/>
              <a:gd name="T39" fmla="*/ 54 h 102"/>
              <a:gd name="T40" fmla="*/ 18 w 90"/>
              <a:gd name="T41" fmla="*/ 72 h 102"/>
              <a:gd name="T42" fmla="*/ 24 w 90"/>
              <a:gd name="T43" fmla="*/ 78 h 102"/>
              <a:gd name="T44" fmla="*/ 42 w 90"/>
              <a:gd name="T45" fmla="*/ 90 h 102"/>
              <a:gd name="T46" fmla="*/ 60 w 90"/>
              <a:gd name="T47" fmla="*/ 84 h 102"/>
              <a:gd name="T48" fmla="*/ 66 w 90"/>
              <a:gd name="T49" fmla="*/ 78 h 102"/>
              <a:gd name="T50" fmla="*/ 72 w 90"/>
              <a:gd name="T51" fmla="*/ 72 h 102"/>
              <a:gd name="T52" fmla="*/ 78 w 90"/>
              <a:gd name="T53" fmla="*/ 54 h 102"/>
              <a:gd name="T54" fmla="*/ 72 w 90"/>
              <a:gd name="T55" fmla="*/ 36 h 102"/>
              <a:gd name="T56" fmla="*/ 66 w 90"/>
              <a:gd name="T57" fmla="*/ 24 h 102"/>
              <a:gd name="T58" fmla="*/ 60 w 90"/>
              <a:gd name="T59" fmla="*/ 18 h 102"/>
              <a:gd name="T60" fmla="*/ 42 w 90"/>
              <a:gd name="T61" fmla="*/ 12 h 102"/>
              <a:gd name="T62" fmla="*/ 30 w 90"/>
              <a:gd name="T63" fmla="*/ 18 h 102"/>
              <a:gd name="T64" fmla="*/ 24 w 90"/>
              <a:gd name="T65" fmla="*/ 24 h 102"/>
              <a:gd name="T66" fmla="*/ 18 w 90"/>
              <a:gd name="T67" fmla="*/ 36 h 102"/>
              <a:gd name="T68" fmla="*/ 6 w 90"/>
              <a:gd name="T69" fmla="*/ 3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" h="102">
                <a:moveTo>
                  <a:pt x="6" y="36"/>
                </a:moveTo>
                <a:lnTo>
                  <a:pt x="12" y="24"/>
                </a:lnTo>
                <a:lnTo>
                  <a:pt x="24" y="12"/>
                </a:lnTo>
                <a:lnTo>
                  <a:pt x="30" y="6"/>
                </a:lnTo>
                <a:lnTo>
                  <a:pt x="42" y="0"/>
                </a:lnTo>
                <a:lnTo>
                  <a:pt x="60" y="6"/>
                </a:lnTo>
                <a:lnTo>
                  <a:pt x="66" y="12"/>
                </a:lnTo>
                <a:lnTo>
                  <a:pt x="78" y="24"/>
                </a:lnTo>
                <a:lnTo>
                  <a:pt x="84" y="36"/>
                </a:lnTo>
                <a:lnTo>
                  <a:pt x="90" y="54"/>
                </a:lnTo>
                <a:lnTo>
                  <a:pt x="84" y="72"/>
                </a:lnTo>
                <a:lnTo>
                  <a:pt x="78" y="84"/>
                </a:lnTo>
                <a:lnTo>
                  <a:pt x="72" y="90"/>
                </a:lnTo>
                <a:lnTo>
                  <a:pt x="60" y="96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6" y="72"/>
                </a:lnTo>
                <a:lnTo>
                  <a:pt x="0" y="54"/>
                </a:lnTo>
                <a:lnTo>
                  <a:pt x="12" y="54"/>
                </a:lnTo>
                <a:lnTo>
                  <a:pt x="18" y="72"/>
                </a:lnTo>
                <a:lnTo>
                  <a:pt x="24" y="78"/>
                </a:lnTo>
                <a:lnTo>
                  <a:pt x="42" y="90"/>
                </a:lnTo>
                <a:lnTo>
                  <a:pt x="60" y="84"/>
                </a:lnTo>
                <a:lnTo>
                  <a:pt x="66" y="78"/>
                </a:lnTo>
                <a:lnTo>
                  <a:pt x="72" y="72"/>
                </a:lnTo>
                <a:lnTo>
                  <a:pt x="78" y="54"/>
                </a:lnTo>
                <a:lnTo>
                  <a:pt x="72" y="36"/>
                </a:lnTo>
                <a:lnTo>
                  <a:pt x="66" y="24"/>
                </a:lnTo>
                <a:lnTo>
                  <a:pt x="60" y="18"/>
                </a:lnTo>
                <a:lnTo>
                  <a:pt x="42" y="12"/>
                </a:lnTo>
                <a:lnTo>
                  <a:pt x="30" y="18"/>
                </a:lnTo>
                <a:lnTo>
                  <a:pt x="24" y="24"/>
                </a:lnTo>
                <a:lnTo>
                  <a:pt x="18" y="36"/>
                </a:lnTo>
                <a:lnTo>
                  <a:pt x="6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8" name="Freeform 160">
            <a:extLst>
              <a:ext uri="{FF2B5EF4-FFF2-40B4-BE49-F238E27FC236}">
                <a16:creationId xmlns:a16="http://schemas.microsoft.com/office/drawing/2014/main" id="{91A10118-BE53-791F-6890-20D38116CC88}"/>
              </a:ext>
            </a:extLst>
          </p:cNvPr>
          <p:cNvSpPr>
            <a:spLocks/>
          </p:cNvSpPr>
          <p:nvPr/>
        </p:nvSpPr>
        <p:spPr bwMode="auto">
          <a:xfrm>
            <a:off x="1371600" y="990600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9" name="Freeform 161">
            <a:extLst>
              <a:ext uri="{FF2B5EF4-FFF2-40B4-BE49-F238E27FC236}">
                <a16:creationId xmlns:a16="http://schemas.microsoft.com/office/drawing/2014/main" id="{6DC8F6CE-4CC0-E35C-F3A5-FE69B88463E2}"/>
              </a:ext>
            </a:extLst>
          </p:cNvPr>
          <p:cNvSpPr>
            <a:spLocks/>
          </p:cNvSpPr>
          <p:nvPr/>
        </p:nvSpPr>
        <p:spPr bwMode="auto">
          <a:xfrm rot="1581028">
            <a:off x="1562100" y="990600"/>
            <a:ext cx="190500" cy="190500"/>
          </a:xfrm>
          <a:custGeom>
            <a:avLst/>
            <a:gdLst>
              <a:gd name="T0" fmla="*/ 36 w 120"/>
              <a:gd name="T1" fmla="*/ 0 h 120"/>
              <a:gd name="T2" fmla="*/ 120 w 120"/>
              <a:gd name="T3" fmla="*/ 90 h 120"/>
              <a:gd name="T4" fmla="*/ 108 w 120"/>
              <a:gd name="T5" fmla="*/ 120 h 120"/>
              <a:gd name="T6" fmla="*/ 84 w 120"/>
              <a:gd name="T7" fmla="*/ 108 h 120"/>
              <a:gd name="T8" fmla="*/ 84 w 120"/>
              <a:gd name="T9" fmla="*/ 90 h 120"/>
              <a:gd name="T10" fmla="*/ 36 w 120"/>
              <a:gd name="T11" fmla="*/ 36 h 120"/>
              <a:gd name="T12" fmla="*/ 24 w 120"/>
              <a:gd name="T13" fmla="*/ 48 h 120"/>
              <a:gd name="T14" fmla="*/ 0 w 120"/>
              <a:gd name="T15" fmla="*/ 6 h 120"/>
              <a:gd name="T16" fmla="*/ 36 w 120"/>
              <a:gd name="T1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36" y="0"/>
                </a:moveTo>
                <a:lnTo>
                  <a:pt x="120" y="90"/>
                </a:lnTo>
                <a:lnTo>
                  <a:pt x="108" y="120"/>
                </a:lnTo>
                <a:lnTo>
                  <a:pt x="84" y="108"/>
                </a:lnTo>
                <a:lnTo>
                  <a:pt x="84" y="90"/>
                </a:lnTo>
                <a:lnTo>
                  <a:pt x="36" y="36"/>
                </a:lnTo>
                <a:lnTo>
                  <a:pt x="24" y="48"/>
                </a:lnTo>
                <a:lnTo>
                  <a:pt x="0" y="6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4" name="Freeform 166">
            <a:extLst>
              <a:ext uri="{FF2B5EF4-FFF2-40B4-BE49-F238E27FC236}">
                <a16:creationId xmlns:a16="http://schemas.microsoft.com/office/drawing/2014/main" id="{4B900EAB-D619-DCDE-E1C5-C7066D80C6BD}"/>
              </a:ext>
            </a:extLst>
          </p:cNvPr>
          <p:cNvSpPr>
            <a:spLocks/>
          </p:cNvSpPr>
          <p:nvPr/>
        </p:nvSpPr>
        <p:spPr bwMode="auto">
          <a:xfrm>
            <a:off x="1752600" y="1247775"/>
            <a:ext cx="295275" cy="142875"/>
          </a:xfrm>
          <a:custGeom>
            <a:avLst/>
            <a:gdLst>
              <a:gd name="T0" fmla="*/ 60 w 186"/>
              <a:gd name="T1" fmla="*/ 0 h 90"/>
              <a:gd name="T2" fmla="*/ 0 w 186"/>
              <a:gd name="T3" fmla="*/ 54 h 90"/>
              <a:gd name="T4" fmla="*/ 120 w 186"/>
              <a:gd name="T5" fmla="*/ 90 h 90"/>
              <a:gd name="T6" fmla="*/ 186 w 186"/>
              <a:gd name="T7" fmla="*/ 24 h 90"/>
              <a:gd name="T8" fmla="*/ 60 w 186"/>
              <a:gd name="T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90">
                <a:moveTo>
                  <a:pt x="60" y="0"/>
                </a:moveTo>
                <a:lnTo>
                  <a:pt x="0" y="54"/>
                </a:lnTo>
                <a:lnTo>
                  <a:pt x="120" y="90"/>
                </a:lnTo>
                <a:lnTo>
                  <a:pt x="186" y="24"/>
                </a:lnTo>
                <a:lnTo>
                  <a:pt x="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5" name="Freeform 167">
            <a:extLst>
              <a:ext uri="{FF2B5EF4-FFF2-40B4-BE49-F238E27FC236}">
                <a16:creationId xmlns:a16="http://schemas.microsoft.com/office/drawing/2014/main" id="{49B28461-9B57-83AB-7D51-9F9B477882B4}"/>
              </a:ext>
            </a:extLst>
          </p:cNvPr>
          <p:cNvSpPr>
            <a:spLocks/>
          </p:cNvSpPr>
          <p:nvPr/>
        </p:nvSpPr>
        <p:spPr bwMode="auto">
          <a:xfrm>
            <a:off x="1743075" y="1228725"/>
            <a:ext cx="314325" cy="180975"/>
          </a:xfrm>
          <a:custGeom>
            <a:avLst/>
            <a:gdLst>
              <a:gd name="T0" fmla="*/ 6 w 198"/>
              <a:gd name="T1" fmla="*/ 60 h 114"/>
              <a:gd name="T2" fmla="*/ 120 w 198"/>
              <a:gd name="T3" fmla="*/ 96 h 114"/>
              <a:gd name="T4" fmla="*/ 174 w 198"/>
              <a:gd name="T5" fmla="*/ 42 h 114"/>
              <a:gd name="T6" fmla="*/ 66 w 198"/>
              <a:gd name="T7" fmla="*/ 18 h 114"/>
              <a:gd name="T8" fmla="*/ 66 w 198"/>
              <a:gd name="T9" fmla="*/ 0 h 114"/>
              <a:gd name="T10" fmla="*/ 192 w 198"/>
              <a:gd name="T11" fmla="*/ 24 h 114"/>
              <a:gd name="T12" fmla="*/ 198 w 198"/>
              <a:gd name="T13" fmla="*/ 42 h 114"/>
              <a:gd name="T14" fmla="*/ 132 w 198"/>
              <a:gd name="T15" fmla="*/ 108 h 114"/>
              <a:gd name="T16" fmla="*/ 126 w 198"/>
              <a:gd name="T17" fmla="*/ 114 h 114"/>
              <a:gd name="T18" fmla="*/ 6 w 198"/>
              <a:gd name="T19" fmla="*/ 78 h 114"/>
              <a:gd name="T20" fmla="*/ 0 w 198"/>
              <a:gd name="T21" fmla="*/ 60 h 114"/>
              <a:gd name="T22" fmla="*/ 6 w 198"/>
              <a:gd name="T23" fmla="*/ 6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114">
                <a:moveTo>
                  <a:pt x="6" y="60"/>
                </a:moveTo>
                <a:lnTo>
                  <a:pt x="120" y="96"/>
                </a:lnTo>
                <a:lnTo>
                  <a:pt x="174" y="42"/>
                </a:lnTo>
                <a:lnTo>
                  <a:pt x="66" y="18"/>
                </a:lnTo>
                <a:lnTo>
                  <a:pt x="66" y="0"/>
                </a:lnTo>
                <a:lnTo>
                  <a:pt x="192" y="24"/>
                </a:lnTo>
                <a:lnTo>
                  <a:pt x="198" y="42"/>
                </a:lnTo>
                <a:lnTo>
                  <a:pt x="132" y="108"/>
                </a:lnTo>
                <a:lnTo>
                  <a:pt x="126" y="114"/>
                </a:lnTo>
                <a:lnTo>
                  <a:pt x="6" y="78"/>
                </a:lnTo>
                <a:lnTo>
                  <a:pt x="0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6" name="Freeform 168">
            <a:extLst>
              <a:ext uri="{FF2B5EF4-FFF2-40B4-BE49-F238E27FC236}">
                <a16:creationId xmlns:a16="http://schemas.microsoft.com/office/drawing/2014/main" id="{3CBE0002-A0FF-292E-00C5-9A884F892357}"/>
              </a:ext>
            </a:extLst>
          </p:cNvPr>
          <p:cNvSpPr>
            <a:spLocks/>
          </p:cNvSpPr>
          <p:nvPr/>
        </p:nvSpPr>
        <p:spPr bwMode="auto">
          <a:xfrm>
            <a:off x="1743075" y="1228725"/>
            <a:ext cx="114300" cy="114300"/>
          </a:xfrm>
          <a:custGeom>
            <a:avLst/>
            <a:gdLst>
              <a:gd name="T0" fmla="*/ 72 w 72"/>
              <a:gd name="T1" fmla="*/ 18 h 72"/>
              <a:gd name="T2" fmla="*/ 12 w 72"/>
              <a:gd name="T3" fmla="*/ 72 h 72"/>
              <a:gd name="T4" fmla="*/ 0 w 72"/>
              <a:gd name="T5" fmla="*/ 60 h 72"/>
              <a:gd name="T6" fmla="*/ 60 w 72"/>
              <a:gd name="T7" fmla="*/ 6 h 72"/>
              <a:gd name="T8" fmla="*/ 66 w 72"/>
              <a:gd name="T9" fmla="*/ 0 h 72"/>
              <a:gd name="T10" fmla="*/ 72 w 72"/>
              <a:gd name="T11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72">
                <a:moveTo>
                  <a:pt x="72" y="18"/>
                </a:moveTo>
                <a:lnTo>
                  <a:pt x="12" y="72"/>
                </a:lnTo>
                <a:lnTo>
                  <a:pt x="0" y="60"/>
                </a:lnTo>
                <a:lnTo>
                  <a:pt x="60" y="6"/>
                </a:lnTo>
                <a:lnTo>
                  <a:pt x="66" y="0"/>
                </a:lnTo>
                <a:lnTo>
                  <a:pt x="72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8" name="Freeform 170">
            <a:extLst>
              <a:ext uri="{FF2B5EF4-FFF2-40B4-BE49-F238E27FC236}">
                <a16:creationId xmlns:a16="http://schemas.microsoft.com/office/drawing/2014/main" id="{AB584AAE-1794-9759-808E-59CD478984A2}"/>
              </a:ext>
            </a:extLst>
          </p:cNvPr>
          <p:cNvSpPr>
            <a:spLocks/>
          </p:cNvSpPr>
          <p:nvPr/>
        </p:nvSpPr>
        <p:spPr bwMode="auto">
          <a:xfrm>
            <a:off x="4476750" y="2390775"/>
            <a:ext cx="828675" cy="361950"/>
          </a:xfrm>
          <a:custGeom>
            <a:avLst/>
            <a:gdLst>
              <a:gd name="T0" fmla="*/ 6 w 522"/>
              <a:gd name="T1" fmla="*/ 90 h 228"/>
              <a:gd name="T2" fmla="*/ 18 w 522"/>
              <a:gd name="T3" fmla="*/ 72 h 228"/>
              <a:gd name="T4" fmla="*/ 24 w 522"/>
              <a:gd name="T5" fmla="*/ 66 h 228"/>
              <a:gd name="T6" fmla="*/ 84 w 522"/>
              <a:gd name="T7" fmla="*/ 30 h 228"/>
              <a:gd name="T8" fmla="*/ 120 w 522"/>
              <a:gd name="T9" fmla="*/ 18 h 228"/>
              <a:gd name="T10" fmla="*/ 168 w 522"/>
              <a:gd name="T11" fmla="*/ 6 h 228"/>
              <a:gd name="T12" fmla="*/ 216 w 522"/>
              <a:gd name="T13" fmla="*/ 0 h 228"/>
              <a:gd name="T14" fmla="*/ 312 w 522"/>
              <a:gd name="T15" fmla="*/ 0 h 228"/>
              <a:gd name="T16" fmla="*/ 360 w 522"/>
              <a:gd name="T17" fmla="*/ 6 h 228"/>
              <a:gd name="T18" fmla="*/ 444 w 522"/>
              <a:gd name="T19" fmla="*/ 30 h 228"/>
              <a:gd name="T20" fmla="*/ 474 w 522"/>
              <a:gd name="T21" fmla="*/ 48 h 228"/>
              <a:gd name="T22" fmla="*/ 498 w 522"/>
              <a:gd name="T23" fmla="*/ 66 h 228"/>
              <a:gd name="T24" fmla="*/ 504 w 522"/>
              <a:gd name="T25" fmla="*/ 72 h 228"/>
              <a:gd name="T26" fmla="*/ 516 w 522"/>
              <a:gd name="T27" fmla="*/ 90 h 228"/>
              <a:gd name="T28" fmla="*/ 522 w 522"/>
              <a:gd name="T29" fmla="*/ 114 h 228"/>
              <a:gd name="T30" fmla="*/ 516 w 522"/>
              <a:gd name="T31" fmla="*/ 138 h 228"/>
              <a:gd name="T32" fmla="*/ 504 w 522"/>
              <a:gd name="T33" fmla="*/ 156 h 228"/>
              <a:gd name="T34" fmla="*/ 498 w 522"/>
              <a:gd name="T35" fmla="*/ 162 h 228"/>
              <a:gd name="T36" fmla="*/ 474 w 522"/>
              <a:gd name="T37" fmla="*/ 180 h 228"/>
              <a:gd name="T38" fmla="*/ 444 w 522"/>
              <a:gd name="T39" fmla="*/ 198 h 228"/>
              <a:gd name="T40" fmla="*/ 360 w 522"/>
              <a:gd name="T41" fmla="*/ 222 h 228"/>
              <a:gd name="T42" fmla="*/ 312 w 522"/>
              <a:gd name="T43" fmla="*/ 228 h 228"/>
              <a:gd name="T44" fmla="*/ 216 w 522"/>
              <a:gd name="T45" fmla="*/ 228 h 228"/>
              <a:gd name="T46" fmla="*/ 168 w 522"/>
              <a:gd name="T47" fmla="*/ 222 h 228"/>
              <a:gd name="T48" fmla="*/ 120 w 522"/>
              <a:gd name="T49" fmla="*/ 210 h 228"/>
              <a:gd name="T50" fmla="*/ 84 w 522"/>
              <a:gd name="T51" fmla="*/ 198 h 228"/>
              <a:gd name="T52" fmla="*/ 24 w 522"/>
              <a:gd name="T53" fmla="*/ 162 h 228"/>
              <a:gd name="T54" fmla="*/ 18 w 522"/>
              <a:gd name="T55" fmla="*/ 156 h 228"/>
              <a:gd name="T56" fmla="*/ 6 w 522"/>
              <a:gd name="T57" fmla="*/ 138 h 228"/>
              <a:gd name="T58" fmla="*/ 0 w 522"/>
              <a:gd name="T59" fmla="*/ 114 h 228"/>
              <a:gd name="T60" fmla="*/ 12 w 522"/>
              <a:gd name="T61" fmla="*/ 114 h 228"/>
              <a:gd name="T62" fmla="*/ 18 w 522"/>
              <a:gd name="T63" fmla="*/ 138 h 228"/>
              <a:gd name="T64" fmla="*/ 30 w 522"/>
              <a:gd name="T65" fmla="*/ 150 h 228"/>
              <a:gd name="T66" fmla="*/ 84 w 522"/>
              <a:gd name="T67" fmla="*/ 186 h 228"/>
              <a:gd name="T68" fmla="*/ 120 w 522"/>
              <a:gd name="T69" fmla="*/ 198 h 228"/>
              <a:gd name="T70" fmla="*/ 168 w 522"/>
              <a:gd name="T71" fmla="*/ 210 h 228"/>
              <a:gd name="T72" fmla="*/ 216 w 522"/>
              <a:gd name="T73" fmla="*/ 216 h 228"/>
              <a:gd name="T74" fmla="*/ 312 w 522"/>
              <a:gd name="T75" fmla="*/ 216 h 228"/>
              <a:gd name="T76" fmla="*/ 360 w 522"/>
              <a:gd name="T77" fmla="*/ 210 h 228"/>
              <a:gd name="T78" fmla="*/ 444 w 522"/>
              <a:gd name="T79" fmla="*/ 186 h 228"/>
              <a:gd name="T80" fmla="*/ 474 w 522"/>
              <a:gd name="T81" fmla="*/ 168 h 228"/>
              <a:gd name="T82" fmla="*/ 492 w 522"/>
              <a:gd name="T83" fmla="*/ 156 h 228"/>
              <a:gd name="T84" fmla="*/ 504 w 522"/>
              <a:gd name="T85" fmla="*/ 138 h 228"/>
              <a:gd name="T86" fmla="*/ 510 w 522"/>
              <a:gd name="T87" fmla="*/ 114 h 228"/>
              <a:gd name="T88" fmla="*/ 504 w 522"/>
              <a:gd name="T89" fmla="*/ 90 h 228"/>
              <a:gd name="T90" fmla="*/ 492 w 522"/>
              <a:gd name="T91" fmla="*/ 78 h 228"/>
              <a:gd name="T92" fmla="*/ 474 w 522"/>
              <a:gd name="T93" fmla="*/ 60 h 228"/>
              <a:gd name="T94" fmla="*/ 444 w 522"/>
              <a:gd name="T95" fmla="*/ 42 h 228"/>
              <a:gd name="T96" fmla="*/ 360 w 522"/>
              <a:gd name="T97" fmla="*/ 18 h 228"/>
              <a:gd name="T98" fmla="*/ 312 w 522"/>
              <a:gd name="T99" fmla="*/ 12 h 228"/>
              <a:gd name="T100" fmla="*/ 216 w 522"/>
              <a:gd name="T101" fmla="*/ 12 h 228"/>
              <a:gd name="T102" fmla="*/ 168 w 522"/>
              <a:gd name="T103" fmla="*/ 18 h 228"/>
              <a:gd name="T104" fmla="*/ 120 w 522"/>
              <a:gd name="T105" fmla="*/ 30 h 228"/>
              <a:gd name="T106" fmla="*/ 84 w 522"/>
              <a:gd name="T107" fmla="*/ 42 h 228"/>
              <a:gd name="T108" fmla="*/ 30 w 522"/>
              <a:gd name="T109" fmla="*/ 78 h 228"/>
              <a:gd name="T110" fmla="*/ 18 w 522"/>
              <a:gd name="T111" fmla="*/ 90 h 228"/>
              <a:gd name="T112" fmla="*/ 6 w 522"/>
              <a:gd name="T113" fmla="*/ 9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2" h="228">
                <a:moveTo>
                  <a:pt x="6" y="90"/>
                </a:moveTo>
                <a:lnTo>
                  <a:pt x="18" y="72"/>
                </a:lnTo>
                <a:lnTo>
                  <a:pt x="24" y="66"/>
                </a:lnTo>
                <a:lnTo>
                  <a:pt x="84" y="30"/>
                </a:lnTo>
                <a:lnTo>
                  <a:pt x="120" y="18"/>
                </a:lnTo>
                <a:lnTo>
                  <a:pt x="168" y="6"/>
                </a:lnTo>
                <a:lnTo>
                  <a:pt x="216" y="0"/>
                </a:lnTo>
                <a:lnTo>
                  <a:pt x="312" y="0"/>
                </a:lnTo>
                <a:lnTo>
                  <a:pt x="360" y="6"/>
                </a:lnTo>
                <a:lnTo>
                  <a:pt x="444" y="30"/>
                </a:lnTo>
                <a:lnTo>
                  <a:pt x="474" y="48"/>
                </a:lnTo>
                <a:lnTo>
                  <a:pt x="498" y="66"/>
                </a:lnTo>
                <a:lnTo>
                  <a:pt x="504" y="72"/>
                </a:lnTo>
                <a:lnTo>
                  <a:pt x="516" y="90"/>
                </a:lnTo>
                <a:lnTo>
                  <a:pt x="522" y="114"/>
                </a:lnTo>
                <a:lnTo>
                  <a:pt x="516" y="138"/>
                </a:lnTo>
                <a:lnTo>
                  <a:pt x="504" y="156"/>
                </a:lnTo>
                <a:lnTo>
                  <a:pt x="498" y="162"/>
                </a:lnTo>
                <a:lnTo>
                  <a:pt x="474" y="180"/>
                </a:lnTo>
                <a:lnTo>
                  <a:pt x="444" y="198"/>
                </a:lnTo>
                <a:lnTo>
                  <a:pt x="360" y="222"/>
                </a:lnTo>
                <a:lnTo>
                  <a:pt x="312" y="228"/>
                </a:lnTo>
                <a:lnTo>
                  <a:pt x="216" y="228"/>
                </a:lnTo>
                <a:lnTo>
                  <a:pt x="168" y="222"/>
                </a:lnTo>
                <a:lnTo>
                  <a:pt x="120" y="210"/>
                </a:lnTo>
                <a:lnTo>
                  <a:pt x="84" y="198"/>
                </a:lnTo>
                <a:lnTo>
                  <a:pt x="24" y="162"/>
                </a:lnTo>
                <a:lnTo>
                  <a:pt x="18" y="156"/>
                </a:lnTo>
                <a:lnTo>
                  <a:pt x="6" y="138"/>
                </a:lnTo>
                <a:lnTo>
                  <a:pt x="0" y="114"/>
                </a:lnTo>
                <a:lnTo>
                  <a:pt x="12" y="114"/>
                </a:lnTo>
                <a:lnTo>
                  <a:pt x="18" y="138"/>
                </a:lnTo>
                <a:lnTo>
                  <a:pt x="30" y="150"/>
                </a:lnTo>
                <a:lnTo>
                  <a:pt x="84" y="186"/>
                </a:lnTo>
                <a:lnTo>
                  <a:pt x="120" y="198"/>
                </a:lnTo>
                <a:lnTo>
                  <a:pt x="168" y="210"/>
                </a:lnTo>
                <a:lnTo>
                  <a:pt x="216" y="216"/>
                </a:lnTo>
                <a:lnTo>
                  <a:pt x="312" y="216"/>
                </a:lnTo>
                <a:lnTo>
                  <a:pt x="360" y="210"/>
                </a:lnTo>
                <a:lnTo>
                  <a:pt x="444" y="186"/>
                </a:lnTo>
                <a:lnTo>
                  <a:pt x="474" y="168"/>
                </a:lnTo>
                <a:lnTo>
                  <a:pt x="492" y="156"/>
                </a:lnTo>
                <a:lnTo>
                  <a:pt x="504" y="138"/>
                </a:lnTo>
                <a:lnTo>
                  <a:pt x="510" y="114"/>
                </a:lnTo>
                <a:lnTo>
                  <a:pt x="504" y="90"/>
                </a:lnTo>
                <a:lnTo>
                  <a:pt x="492" y="78"/>
                </a:lnTo>
                <a:lnTo>
                  <a:pt x="474" y="60"/>
                </a:lnTo>
                <a:lnTo>
                  <a:pt x="444" y="42"/>
                </a:lnTo>
                <a:lnTo>
                  <a:pt x="360" y="18"/>
                </a:lnTo>
                <a:lnTo>
                  <a:pt x="312" y="12"/>
                </a:lnTo>
                <a:lnTo>
                  <a:pt x="216" y="12"/>
                </a:lnTo>
                <a:lnTo>
                  <a:pt x="168" y="18"/>
                </a:lnTo>
                <a:lnTo>
                  <a:pt x="120" y="30"/>
                </a:lnTo>
                <a:lnTo>
                  <a:pt x="84" y="42"/>
                </a:lnTo>
                <a:lnTo>
                  <a:pt x="30" y="78"/>
                </a:lnTo>
                <a:lnTo>
                  <a:pt x="18" y="90"/>
                </a:lnTo>
                <a:lnTo>
                  <a:pt x="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9" name="Freeform 171">
            <a:extLst>
              <a:ext uri="{FF2B5EF4-FFF2-40B4-BE49-F238E27FC236}">
                <a16:creationId xmlns:a16="http://schemas.microsoft.com/office/drawing/2014/main" id="{95DC055B-42E9-1CF3-844C-2190A1FACE5D}"/>
              </a:ext>
            </a:extLst>
          </p:cNvPr>
          <p:cNvSpPr>
            <a:spLocks/>
          </p:cNvSpPr>
          <p:nvPr/>
        </p:nvSpPr>
        <p:spPr bwMode="auto">
          <a:xfrm>
            <a:off x="4476750" y="2533650"/>
            <a:ext cx="28575" cy="38100"/>
          </a:xfrm>
          <a:custGeom>
            <a:avLst/>
            <a:gdLst>
              <a:gd name="T0" fmla="*/ 0 w 18"/>
              <a:gd name="T1" fmla="*/ 24 h 24"/>
              <a:gd name="T2" fmla="*/ 6 w 18"/>
              <a:gd name="T3" fmla="*/ 0 h 24"/>
              <a:gd name="T4" fmla="*/ 18 w 18"/>
              <a:gd name="T5" fmla="*/ 0 h 24"/>
              <a:gd name="T6" fmla="*/ 12 w 18"/>
              <a:gd name="T7" fmla="*/ 24 h 24"/>
              <a:gd name="T8" fmla="*/ 0 w 18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4">
                <a:moveTo>
                  <a:pt x="0" y="24"/>
                </a:moveTo>
                <a:lnTo>
                  <a:pt x="6" y="0"/>
                </a:lnTo>
                <a:lnTo>
                  <a:pt x="18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0" name="Freeform 172">
            <a:extLst>
              <a:ext uri="{FF2B5EF4-FFF2-40B4-BE49-F238E27FC236}">
                <a16:creationId xmlns:a16="http://schemas.microsoft.com/office/drawing/2014/main" id="{3F07D8BC-F36D-D4A0-1524-0ADAB52273A8}"/>
              </a:ext>
            </a:extLst>
          </p:cNvPr>
          <p:cNvSpPr>
            <a:spLocks/>
          </p:cNvSpPr>
          <p:nvPr/>
        </p:nvSpPr>
        <p:spPr bwMode="auto">
          <a:xfrm>
            <a:off x="5238750" y="2295525"/>
            <a:ext cx="400050" cy="190500"/>
          </a:xfrm>
          <a:custGeom>
            <a:avLst/>
            <a:gdLst>
              <a:gd name="T0" fmla="*/ 12 w 252"/>
              <a:gd name="T1" fmla="*/ 36 h 120"/>
              <a:gd name="T2" fmla="*/ 18 w 252"/>
              <a:gd name="T3" fmla="*/ 30 h 120"/>
              <a:gd name="T4" fmla="*/ 42 w 252"/>
              <a:gd name="T5" fmla="*/ 18 h 120"/>
              <a:gd name="T6" fmla="*/ 78 w 252"/>
              <a:gd name="T7" fmla="*/ 6 h 120"/>
              <a:gd name="T8" fmla="*/ 126 w 252"/>
              <a:gd name="T9" fmla="*/ 0 h 120"/>
              <a:gd name="T10" fmla="*/ 174 w 252"/>
              <a:gd name="T11" fmla="*/ 6 h 120"/>
              <a:gd name="T12" fmla="*/ 210 w 252"/>
              <a:gd name="T13" fmla="*/ 18 h 120"/>
              <a:gd name="T14" fmla="*/ 234 w 252"/>
              <a:gd name="T15" fmla="*/ 30 h 120"/>
              <a:gd name="T16" fmla="*/ 240 w 252"/>
              <a:gd name="T17" fmla="*/ 36 h 120"/>
              <a:gd name="T18" fmla="*/ 252 w 252"/>
              <a:gd name="T19" fmla="*/ 60 h 120"/>
              <a:gd name="T20" fmla="*/ 240 w 252"/>
              <a:gd name="T21" fmla="*/ 84 h 120"/>
              <a:gd name="T22" fmla="*/ 234 w 252"/>
              <a:gd name="T23" fmla="*/ 90 h 120"/>
              <a:gd name="T24" fmla="*/ 210 w 252"/>
              <a:gd name="T25" fmla="*/ 102 h 120"/>
              <a:gd name="T26" fmla="*/ 174 w 252"/>
              <a:gd name="T27" fmla="*/ 114 h 120"/>
              <a:gd name="T28" fmla="*/ 126 w 252"/>
              <a:gd name="T29" fmla="*/ 120 h 120"/>
              <a:gd name="T30" fmla="*/ 78 w 252"/>
              <a:gd name="T31" fmla="*/ 114 h 120"/>
              <a:gd name="T32" fmla="*/ 42 w 252"/>
              <a:gd name="T33" fmla="*/ 102 h 120"/>
              <a:gd name="T34" fmla="*/ 18 w 252"/>
              <a:gd name="T35" fmla="*/ 90 h 120"/>
              <a:gd name="T36" fmla="*/ 12 w 252"/>
              <a:gd name="T37" fmla="*/ 84 h 120"/>
              <a:gd name="T38" fmla="*/ 0 w 252"/>
              <a:gd name="T39" fmla="*/ 60 h 120"/>
              <a:gd name="T40" fmla="*/ 12 w 252"/>
              <a:gd name="T41" fmla="*/ 60 h 120"/>
              <a:gd name="T42" fmla="*/ 24 w 252"/>
              <a:gd name="T43" fmla="*/ 78 h 120"/>
              <a:gd name="T44" fmla="*/ 42 w 252"/>
              <a:gd name="T45" fmla="*/ 90 h 120"/>
              <a:gd name="T46" fmla="*/ 78 w 252"/>
              <a:gd name="T47" fmla="*/ 102 h 120"/>
              <a:gd name="T48" fmla="*/ 126 w 252"/>
              <a:gd name="T49" fmla="*/ 108 h 120"/>
              <a:gd name="T50" fmla="*/ 174 w 252"/>
              <a:gd name="T51" fmla="*/ 102 h 120"/>
              <a:gd name="T52" fmla="*/ 210 w 252"/>
              <a:gd name="T53" fmla="*/ 90 h 120"/>
              <a:gd name="T54" fmla="*/ 228 w 252"/>
              <a:gd name="T55" fmla="*/ 78 h 120"/>
              <a:gd name="T56" fmla="*/ 240 w 252"/>
              <a:gd name="T57" fmla="*/ 60 h 120"/>
              <a:gd name="T58" fmla="*/ 228 w 252"/>
              <a:gd name="T59" fmla="*/ 42 h 120"/>
              <a:gd name="T60" fmla="*/ 210 w 252"/>
              <a:gd name="T61" fmla="*/ 30 h 120"/>
              <a:gd name="T62" fmla="*/ 174 w 252"/>
              <a:gd name="T63" fmla="*/ 18 h 120"/>
              <a:gd name="T64" fmla="*/ 126 w 252"/>
              <a:gd name="T65" fmla="*/ 12 h 120"/>
              <a:gd name="T66" fmla="*/ 78 w 252"/>
              <a:gd name="T67" fmla="*/ 18 h 120"/>
              <a:gd name="T68" fmla="*/ 42 w 252"/>
              <a:gd name="T69" fmla="*/ 30 h 120"/>
              <a:gd name="T70" fmla="*/ 18 w 252"/>
              <a:gd name="T71" fmla="*/ 42 h 120"/>
              <a:gd name="T72" fmla="*/ 12 w 252"/>
              <a:gd name="T7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2" h="120">
                <a:moveTo>
                  <a:pt x="12" y="36"/>
                </a:moveTo>
                <a:lnTo>
                  <a:pt x="18" y="30"/>
                </a:lnTo>
                <a:lnTo>
                  <a:pt x="42" y="18"/>
                </a:lnTo>
                <a:lnTo>
                  <a:pt x="78" y="6"/>
                </a:lnTo>
                <a:lnTo>
                  <a:pt x="126" y="0"/>
                </a:lnTo>
                <a:lnTo>
                  <a:pt x="174" y="6"/>
                </a:lnTo>
                <a:lnTo>
                  <a:pt x="210" y="18"/>
                </a:lnTo>
                <a:lnTo>
                  <a:pt x="234" y="30"/>
                </a:lnTo>
                <a:lnTo>
                  <a:pt x="240" y="36"/>
                </a:lnTo>
                <a:lnTo>
                  <a:pt x="252" y="60"/>
                </a:lnTo>
                <a:lnTo>
                  <a:pt x="240" y="84"/>
                </a:lnTo>
                <a:lnTo>
                  <a:pt x="234" y="90"/>
                </a:lnTo>
                <a:lnTo>
                  <a:pt x="210" y="102"/>
                </a:lnTo>
                <a:lnTo>
                  <a:pt x="174" y="114"/>
                </a:lnTo>
                <a:lnTo>
                  <a:pt x="126" y="120"/>
                </a:lnTo>
                <a:lnTo>
                  <a:pt x="78" y="114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0" y="60"/>
                </a:lnTo>
                <a:lnTo>
                  <a:pt x="12" y="60"/>
                </a:lnTo>
                <a:lnTo>
                  <a:pt x="24" y="78"/>
                </a:lnTo>
                <a:lnTo>
                  <a:pt x="42" y="90"/>
                </a:lnTo>
                <a:lnTo>
                  <a:pt x="78" y="102"/>
                </a:lnTo>
                <a:lnTo>
                  <a:pt x="126" y="108"/>
                </a:lnTo>
                <a:lnTo>
                  <a:pt x="174" y="102"/>
                </a:lnTo>
                <a:lnTo>
                  <a:pt x="210" y="90"/>
                </a:lnTo>
                <a:lnTo>
                  <a:pt x="228" y="78"/>
                </a:lnTo>
                <a:lnTo>
                  <a:pt x="240" y="60"/>
                </a:lnTo>
                <a:lnTo>
                  <a:pt x="228" y="42"/>
                </a:lnTo>
                <a:lnTo>
                  <a:pt x="210" y="30"/>
                </a:lnTo>
                <a:lnTo>
                  <a:pt x="174" y="18"/>
                </a:lnTo>
                <a:lnTo>
                  <a:pt x="126" y="12"/>
                </a:lnTo>
                <a:lnTo>
                  <a:pt x="78" y="18"/>
                </a:lnTo>
                <a:lnTo>
                  <a:pt x="42" y="30"/>
                </a:lnTo>
                <a:lnTo>
                  <a:pt x="18" y="42"/>
                </a:lnTo>
                <a:lnTo>
                  <a:pt x="12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1" name="Freeform 173">
            <a:extLst>
              <a:ext uri="{FF2B5EF4-FFF2-40B4-BE49-F238E27FC236}">
                <a16:creationId xmlns:a16="http://schemas.microsoft.com/office/drawing/2014/main" id="{5BF754C7-D26F-6407-94AC-132D220BA170}"/>
              </a:ext>
            </a:extLst>
          </p:cNvPr>
          <p:cNvSpPr>
            <a:spLocks/>
          </p:cNvSpPr>
          <p:nvPr/>
        </p:nvSpPr>
        <p:spPr bwMode="auto">
          <a:xfrm>
            <a:off x="5238750" y="2352675"/>
            <a:ext cx="38100" cy="38100"/>
          </a:xfrm>
          <a:custGeom>
            <a:avLst/>
            <a:gdLst>
              <a:gd name="T0" fmla="*/ 0 w 24"/>
              <a:gd name="T1" fmla="*/ 24 h 24"/>
              <a:gd name="T2" fmla="*/ 12 w 24"/>
              <a:gd name="T3" fmla="*/ 0 h 24"/>
              <a:gd name="T4" fmla="*/ 24 w 24"/>
              <a:gd name="T5" fmla="*/ 0 h 24"/>
              <a:gd name="T6" fmla="*/ 12 w 24"/>
              <a:gd name="T7" fmla="*/ 24 h 24"/>
              <a:gd name="T8" fmla="*/ 0 w 2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12" y="0"/>
                </a:lnTo>
                <a:lnTo>
                  <a:pt x="24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2" name="Freeform 174">
            <a:extLst>
              <a:ext uri="{FF2B5EF4-FFF2-40B4-BE49-F238E27FC236}">
                <a16:creationId xmlns:a16="http://schemas.microsoft.com/office/drawing/2014/main" id="{76796222-987B-583E-0052-6B4F2E50FED6}"/>
              </a:ext>
            </a:extLst>
          </p:cNvPr>
          <p:cNvSpPr>
            <a:spLocks/>
          </p:cNvSpPr>
          <p:nvPr/>
        </p:nvSpPr>
        <p:spPr bwMode="auto">
          <a:xfrm>
            <a:off x="5353050" y="2238375"/>
            <a:ext cx="190500" cy="85725"/>
          </a:xfrm>
          <a:custGeom>
            <a:avLst/>
            <a:gdLst>
              <a:gd name="T0" fmla="*/ 0 w 120"/>
              <a:gd name="T1" fmla="*/ 24 h 54"/>
              <a:gd name="T2" fmla="*/ 18 w 120"/>
              <a:gd name="T3" fmla="*/ 6 h 54"/>
              <a:gd name="T4" fmla="*/ 36 w 120"/>
              <a:gd name="T5" fmla="*/ 0 h 54"/>
              <a:gd name="T6" fmla="*/ 84 w 120"/>
              <a:gd name="T7" fmla="*/ 0 h 54"/>
              <a:gd name="T8" fmla="*/ 102 w 120"/>
              <a:gd name="T9" fmla="*/ 6 h 54"/>
              <a:gd name="T10" fmla="*/ 120 w 120"/>
              <a:gd name="T11" fmla="*/ 24 h 54"/>
              <a:gd name="T12" fmla="*/ 114 w 120"/>
              <a:gd name="T13" fmla="*/ 36 h 54"/>
              <a:gd name="T14" fmla="*/ 102 w 120"/>
              <a:gd name="T15" fmla="*/ 48 h 54"/>
              <a:gd name="T16" fmla="*/ 84 w 120"/>
              <a:gd name="T17" fmla="*/ 54 h 54"/>
              <a:gd name="T18" fmla="*/ 36 w 120"/>
              <a:gd name="T19" fmla="*/ 54 h 54"/>
              <a:gd name="T20" fmla="*/ 18 w 120"/>
              <a:gd name="T21" fmla="*/ 48 h 54"/>
              <a:gd name="T22" fmla="*/ 6 w 120"/>
              <a:gd name="T23" fmla="*/ 36 h 54"/>
              <a:gd name="T24" fmla="*/ 0 w 120"/>
              <a:gd name="T25" fmla="*/ 2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54">
                <a:moveTo>
                  <a:pt x="0" y="24"/>
                </a:moveTo>
                <a:lnTo>
                  <a:pt x="18" y="6"/>
                </a:lnTo>
                <a:lnTo>
                  <a:pt x="36" y="0"/>
                </a:lnTo>
                <a:lnTo>
                  <a:pt x="84" y="0"/>
                </a:lnTo>
                <a:lnTo>
                  <a:pt x="102" y="6"/>
                </a:lnTo>
                <a:lnTo>
                  <a:pt x="120" y="24"/>
                </a:lnTo>
                <a:lnTo>
                  <a:pt x="114" y="36"/>
                </a:lnTo>
                <a:lnTo>
                  <a:pt x="102" y="48"/>
                </a:lnTo>
                <a:lnTo>
                  <a:pt x="84" y="54"/>
                </a:lnTo>
                <a:lnTo>
                  <a:pt x="36" y="54"/>
                </a:lnTo>
                <a:lnTo>
                  <a:pt x="18" y="48"/>
                </a:lnTo>
                <a:lnTo>
                  <a:pt x="6" y="36"/>
                </a:ln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3" name="Freeform 175">
            <a:extLst>
              <a:ext uri="{FF2B5EF4-FFF2-40B4-BE49-F238E27FC236}">
                <a16:creationId xmlns:a16="http://schemas.microsoft.com/office/drawing/2014/main" id="{808D28E2-1FFD-3B1E-E521-FDB29910C40A}"/>
              </a:ext>
            </a:extLst>
          </p:cNvPr>
          <p:cNvSpPr>
            <a:spLocks/>
          </p:cNvSpPr>
          <p:nvPr/>
        </p:nvSpPr>
        <p:spPr bwMode="auto">
          <a:xfrm>
            <a:off x="5343525" y="2228850"/>
            <a:ext cx="209550" cy="104775"/>
          </a:xfrm>
          <a:custGeom>
            <a:avLst/>
            <a:gdLst>
              <a:gd name="T0" fmla="*/ 18 w 132"/>
              <a:gd name="T1" fmla="*/ 12 h 66"/>
              <a:gd name="T2" fmla="*/ 24 w 132"/>
              <a:gd name="T3" fmla="*/ 6 h 66"/>
              <a:gd name="T4" fmla="*/ 42 w 132"/>
              <a:gd name="T5" fmla="*/ 0 h 66"/>
              <a:gd name="T6" fmla="*/ 90 w 132"/>
              <a:gd name="T7" fmla="*/ 0 h 66"/>
              <a:gd name="T8" fmla="*/ 108 w 132"/>
              <a:gd name="T9" fmla="*/ 6 h 66"/>
              <a:gd name="T10" fmla="*/ 114 w 132"/>
              <a:gd name="T11" fmla="*/ 12 h 66"/>
              <a:gd name="T12" fmla="*/ 132 w 132"/>
              <a:gd name="T13" fmla="*/ 30 h 66"/>
              <a:gd name="T14" fmla="*/ 126 w 132"/>
              <a:gd name="T15" fmla="*/ 42 h 66"/>
              <a:gd name="T16" fmla="*/ 114 w 132"/>
              <a:gd name="T17" fmla="*/ 54 h 66"/>
              <a:gd name="T18" fmla="*/ 108 w 132"/>
              <a:gd name="T19" fmla="*/ 60 h 66"/>
              <a:gd name="T20" fmla="*/ 90 w 132"/>
              <a:gd name="T21" fmla="*/ 66 h 66"/>
              <a:gd name="T22" fmla="*/ 42 w 132"/>
              <a:gd name="T23" fmla="*/ 66 h 66"/>
              <a:gd name="T24" fmla="*/ 24 w 132"/>
              <a:gd name="T25" fmla="*/ 60 h 66"/>
              <a:gd name="T26" fmla="*/ 18 w 132"/>
              <a:gd name="T27" fmla="*/ 54 h 66"/>
              <a:gd name="T28" fmla="*/ 6 w 132"/>
              <a:gd name="T29" fmla="*/ 42 h 66"/>
              <a:gd name="T30" fmla="*/ 0 w 132"/>
              <a:gd name="T31" fmla="*/ 30 h 66"/>
              <a:gd name="T32" fmla="*/ 12 w 132"/>
              <a:gd name="T33" fmla="*/ 30 h 66"/>
              <a:gd name="T34" fmla="*/ 18 w 132"/>
              <a:gd name="T35" fmla="*/ 42 h 66"/>
              <a:gd name="T36" fmla="*/ 24 w 132"/>
              <a:gd name="T37" fmla="*/ 48 h 66"/>
              <a:gd name="T38" fmla="*/ 42 w 132"/>
              <a:gd name="T39" fmla="*/ 54 h 66"/>
              <a:gd name="T40" fmla="*/ 90 w 132"/>
              <a:gd name="T41" fmla="*/ 54 h 66"/>
              <a:gd name="T42" fmla="*/ 108 w 132"/>
              <a:gd name="T43" fmla="*/ 48 h 66"/>
              <a:gd name="T44" fmla="*/ 114 w 132"/>
              <a:gd name="T45" fmla="*/ 42 h 66"/>
              <a:gd name="T46" fmla="*/ 120 w 132"/>
              <a:gd name="T47" fmla="*/ 30 h 66"/>
              <a:gd name="T48" fmla="*/ 108 w 132"/>
              <a:gd name="T49" fmla="*/ 18 h 66"/>
              <a:gd name="T50" fmla="*/ 90 w 132"/>
              <a:gd name="T51" fmla="*/ 12 h 66"/>
              <a:gd name="T52" fmla="*/ 42 w 132"/>
              <a:gd name="T53" fmla="*/ 12 h 66"/>
              <a:gd name="T54" fmla="*/ 24 w 132"/>
              <a:gd name="T55" fmla="*/ 18 h 66"/>
              <a:gd name="T56" fmla="*/ 18 w 132"/>
              <a:gd name="T57" fmla="*/ 1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2" h="66">
                <a:moveTo>
                  <a:pt x="18" y="12"/>
                </a:moveTo>
                <a:lnTo>
                  <a:pt x="24" y="6"/>
                </a:lnTo>
                <a:lnTo>
                  <a:pt x="42" y="0"/>
                </a:lnTo>
                <a:lnTo>
                  <a:pt x="90" y="0"/>
                </a:lnTo>
                <a:lnTo>
                  <a:pt x="108" y="6"/>
                </a:lnTo>
                <a:lnTo>
                  <a:pt x="114" y="12"/>
                </a:lnTo>
                <a:lnTo>
                  <a:pt x="132" y="30"/>
                </a:lnTo>
                <a:lnTo>
                  <a:pt x="126" y="42"/>
                </a:lnTo>
                <a:lnTo>
                  <a:pt x="114" y="54"/>
                </a:lnTo>
                <a:lnTo>
                  <a:pt x="108" y="60"/>
                </a:lnTo>
                <a:lnTo>
                  <a:pt x="90" y="66"/>
                </a:lnTo>
                <a:lnTo>
                  <a:pt x="42" y="66"/>
                </a:lnTo>
                <a:lnTo>
                  <a:pt x="24" y="60"/>
                </a:lnTo>
                <a:lnTo>
                  <a:pt x="18" y="54"/>
                </a:lnTo>
                <a:lnTo>
                  <a:pt x="6" y="42"/>
                </a:lnTo>
                <a:lnTo>
                  <a:pt x="0" y="30"/>
                </a:lnTo>
                <a:lnTo>
                  <a:pt x="12" y="30"/>
                </a:lnTo>
                <a:lnTo>
                  <a:pt x="18" y="42"/>
                </a:lnTo>
                <a:lnTo>
                  <a:pt x="24" y="48"/>
                </a:lnTo>
                <a:lnTo>
                  <a:pt x="42" y="54"/>
                </a:lnTo>
                <a:lnTo>
                  <a:pt x="90" y="54"/>
                </a:lnTo>
                <a:lnTo>
                  <a:pt x="108" y="48"/>
                </a:lnTo>
                <a:lnTo>
                  <a:pt x="114" y="42"/>
                </a:lnTo>
                <a:lnTo>
                  <a:pt x="120" y="30"/>
                </a:lnTo>
                <a:lnTo>
                  <a:pt x="108" y="18"/>
                </a:lnTo>
                <a:lnTo>
                  <a:pt x="90" y="12"/>
                </a:lnTo>
                <a:lnTo>
                  <a:pt x="42" y="12"/>
                </a:lnTo>
                <a:lnTo>
                  <a:pt x="24" y="18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4" name="Freeform 176">
            <a:extLst>
              <a:ext uri="{FF2B5EF4-FFF2-40B4-BE49-F238E27FC236}">
                <a16:creationId xmlns:a16="http://schemas.microsoft.com/office/drawing/2014/main" id="{5B491596-7370-51A2-77D2-44610DF0F657}"/>
              </a:ext>
            </a:extLst>
          </p:cNvPr>
          <p:cNvSpPr>
            <a:spLocks/>
          </p:cNvSpPr>
          <p:nvPr/>
        </p:nvSpPr>
        <p:spPr bwMode="auto">
          <a:xfrm>
            <a:off x="5343525" y="2247900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0 h 18"/>
              <a:gd name="T4" fmla="*/ 30 w 30"/>
              <a:gd name="T5" fmla="*/ 0 h 18"/>
              <a:gd name="T6" fmla="*/ 12 w 30"/>
              <a:gd name="T7" fmla="*/ 18 h 18"/>
              <a:gd name="T8" fmla="*/ 0 w 3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8">
                <a:moveTo>
                  <a:pt x="0" y="18"/>
                </a:moveTo>
                <a:lnTo>
                  <a:pt x="18" y="0"/>
                </a:lnTo>
                <a:lnTo>
                  <a:pt x="30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5" name="Freeform 177">
            <a:extLst>
              <a:ext uri="{FF2B5EF4-FFF2-40B4-BE49-F238E27FC236}">
                <a16:creationId xmlns:a16="http://schemas.microsoft.com/office/drawing/2014/main" id="{8E6F59AB-9183-55E8-1258-7FF030BBE9DD}"/>
              </a:ext>
            </a:extLst>
          </p:cNvPr>
          <p:cNvSpPr>
            <a:spLocks/>
          </p:cNvSpPr>
          <p:nvPr/>
        </p:nvSpPr>
        <p:spPr bwMode="auto">
          <a:xfrm>
            <a:off x="5343525" y="2286000"/>
            <a:ext cx="200025" cy="142875"/>
          </a:xfrm>
          <a:custGeom>
            <a:avLst/>
            <a:gdLst>
              <a:gd name="T0" fmla="*/ 12 w 126"/>
              <a:gd name="T1" fmla="*/ 0 h 90"/>
              <a:gd name="T2" fmla="*/ 24 w 126"/>
              <a:gd name="T3" fmla="*/ 72 h 90"/>
              <a:gd name="T4" fmla="*/ 42 w 126"/>
              <a:gd name="T5" fmla="*/ 78 h 90"/>
              <a:gd name="T6" fmla="*/ 78 w 126"/>
              <a:gd name="T7" fmla="*/ 78 h 90"/>
              <a:gd name="T8" fmla="*/ 102 w 126"/>
              <a:gd name="T9" fmla="*/ 66 h 90"/>
              <a:gd name="T10" fmla="*/ 114 w 126"/>
              <a:gd name="T11" fmla="*/ 0 h 90"/>
              <a:gd name="T12" fmla="*/ 126 w 126"/>
              <a:gd name="T13" fmla="*/ 0 h 90"/>
              <a:gd name="T14" fmla="*/ 114 w 126"/>
              <a:gd name="T15" fmla="*/ 72 h 90"/>
              <a:gd name="T16" fmla="*/ 108 w 126"/>
              <a:gd name="T17" fmla="*/ 78 h 90"/>
              <a:gd name="T18" fmla="*/ 78 w 126"/>
              <a:gd name="T19" fmla="*/ 90 h 90"/>
              <a:gd name="T20" fmla="*/ 42 w 126"/>
              <a:gd name="T21" fmla="*/ 90 h 90"/>
              <a:gd name="T22" fmla="*/ 18 w 126"/>
              <a:gd name="T23" fmla="*/ 84 h 90"/>
              <a:gd name="T24" fmla="*/ 12 w 126"/>
              <a:gd name="T25" fmla="*/ 78 h 90"/>
              <a:gd name="T26" fmla="*/ 0 w 126"/>
              <a:gd name="T27" fmla="*/ 0 h 90"/>
              <a:gd name="T28" fmla="*/ 12 w 126"/>
              <a:gd name="T2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6" h="90">
                <a:moveTo>
                  <a:pt x="12" y="0"/>
                </a:moveTo>
                <a:lnTo>
                  <a:pt x="24" y="72"/>
                </a:lnTo>
                <a:lnTo>
                  <a:pt x="42" y="78"/>
                </a:lnTo>
                <a:lnTo>
                  <a:pt x="78" y="78"/>
                </a:lnTo>
                <a:lnTo>
                  <a:pt x="102" y="66"/>
                </a:lnTo>
                <a:lnTo>
                  <a:pt x="114" y="0"/>
                </a:lnTo>
                <a:lnTo>
                  <a:pt x="126" y="0"/>
                </a:lnTo>
                <a:lnTo>
                  <a:pt x="114" y="72"/>
                </a:lnTo>
                <a:lnTo>
                  <a:pt x="108" y="78"/>
                </a:lnTo>
                <a:lnTo>
                  <a:pt x="78" y="90"/>
                </a:lnTo>
                <a:lnTo>
                  <a:pt x="42" y="90"/>
                </a:lnTo>
                <a:lnTo>
                  <a:pt x="18" y="84"/>
                </a:lnTo>
                <a:lnTo>
                  <a:pt x="12" y="78"/>
                </a:ln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6" name="Freeform 178">
            <a:extLst>
              <a:ext uri="{FF2B5EF4-FFF2-40B4-BE49-F238E27FC236}">
                <a16:creationId xmlns:a16="http://schemas.microsoft.com/office/drawing/2014/main" id="{DC5B120F-039E-3294-EF23-887833E626E6}"/>
              </a:ext>
            </a:extLst>
          </p:cNvPr>
          <p:cNvSpPr>
            <a:spLocks/>
          </p:cNvSpPr>
          <p:nvPr/>
        </p:nvSpPr>
        <p:spPr bwMode="auto">
          <a:xfrm>
            <a:off x="4600575" y="2447925"/>
            <a:ext cx="581025" cy="247650"/>
          </a:xfrm>
          <a:custGeom>
            <a:avLst/>
            <a:gdLst>
              <a:gd name="T0" fmla="*/ 6 w 366"/>
              <a:gd name="T1" fmla="*/ 60 h 156"/>
              <a:gd name="T2" fmla="*/ 12 w 366"/>
              <a:gd name="T3" fmla="*/ 48 h 156"/>
              <a:gd name="T4" fmla="*/ 18 w 366"/>
              <a:gd name="T5" fmla="*/ 42 h 156"/>
              <a:gd name="T6" fmla="*/ 36 w 366"/>
              <a:gd name="T7" fmla="*/ 30 h 156"/>
              <a:gd name="T8" fmla="*/ 60 w 366"/>
              <a:gd name="T9" fmla="*/ 18 h 156"/>
              <a:gd name="T10" fmla="*/ 120 w 366"/>
              <a:gd name="T11" fmla="*/ 6 h 156"/>
              <a:gd name="T12" fmla="*/ 186 w 366"/>
              <a:gd name="T13" fmla="*/ 0 h 156"/>
              <a:gd name="T14" fmla="*/ 252 w 366"/>
              <a:gd name="T15" fmla="*/ 6 h 156"/>
              <a:gd name="T16" fmla="*/ 312 w 366"/>
              <a:gd name="T17" fmla="*/ 18 h 156"/>
              <a:gd name="T18" fmla="*/ 348 w 366"/>
              <a:gd name="T19" fmla="*/ 42 h 156"/>
              <a:gd name="T20" fmla="*/ 354 w 366"/>
              <a:gd name="T21" fmla="*/ 48 h 156"/>
              <a:gd name="T22" fmla="*/ 360 w 366"/>
              <a:gd name="T23" fmla="*/ 60 h 156"/>
              <a:gd name="T24" fmla="*/ 366 w 366"/>
              <a:gd name="T25" fmla="*/ 78 h 156"/>
              <a:gd name="T26" fmla="*/ 360 w 366"/>
              <a:gd name="T27" fmla="*/ 96 h 156"/>
              <a:gd name="T28" fmla="*/ 354 w 366"/>
              <a:gd name="T29" fmla="*/ 108 h 156"/>
              <a:gd name="T30" fmla="*/ 348 w 366"/>
              <a:gd name="T31" fmla="*/ 114 h 156"/>
              <a:gd name="T32" fmla="*/ 312 w 366"/>
              <a:gd name="T33" fmla="*/ 138 h 156"/>
              <a:gd name="T34" fmla="*/ 252 w 366"/>
              <a:gd name="T35" fmla="*/ 150 h 156"/>
              <a:gd name="T36" fmla="*/ 186 w 366"/>
              <a:gd name="T37" fmla="*/ 156 h 156"/>
              <a:gd name="T38" fmla="*/ 120 w 366"/>
              <a:gd name="T39" fmla="*/ 150 h 156"/>
              <a:gd name="T40" fmla="*/ 60 w 366"/>
              <a:gd name="T41" fmla="*/ 138 h 156"/>
              <a:gd name="T42" fmla="*/ 36 w 366"/>
              <a:gd name="T43" fmla="*/ 126 h 156"/>
              <a:gd name="T44" fmla="*/ 18 w 366"/>
              <a:gd name="T45" fmla="*/ 114 h 156"/>
              <a:gd name="T46" fmla="*/ 12 w 366"/>
              <a:gd name="T47" fmla="*/ 108 h 156"/>
              <a:gd name="T48" fmla="*/ 6 w 366"/>
              <a:gd name="T49" fmla="*/ 96 h 156"/>
              <a:gd name="T50" fmla="*/ 0 w 366"/>
              <a:gd name="T51" fmla="*/ 78 h 156"/>
              <a:gd name="T52" fmla="*/ 12 w 366"/>
              <a:gd name="T53" fmla="*/ 78 h 156"/>
              <a:gd name="T54" fmla="*/ 18 w 366"/>
              <a:gd name="T55" fmla="*/ 96 h 156"/>
              <a:gd name="T56" fmla="*/ 24 w 366"/>
              <a:gd name="T57" fmla="*/ 108 h 156"/>
              <a:gd name="T58" fmla="*/ 36 w 366"/>
              <a:gd name="T59" fmla="*/ 114 h 156"/>
              <a:gd name="T60" fmla="*/ 60 w 366"/>
              <a:gd name="T61" fmla="*/ 126 h 156"/>
              <a:gd name="T62" fmla="*/ 120 w 366"/>
              <a:gd name="T63" fmla="*/ 138 h 156"/>
              <a:gd name="T64" fmla="*/ 186 w 366"/>
              <a:gd name="T65" fmla="*/ 144 h 156"/>
              <a:gd name="T66" fmla="*/ 252 w 366"/>
              <a:gd name="T67" fmla="*/ 138 h 156"/>
              <a:gd name="T68" fmla="*/ 312 w 366"/>
              <a:gd name="T69" fmla="*/ 126 h 156"/>
              <a:gd name="T70" fmla="*/ 342 w 366"/>
              <a:gd name="T71" fmla="*/ 108 h 156"/>
              <a:gd name="T72" fmla="*/ 348 w 366"/>
              <a:gd name="T73" fmla="*/ 96 h 156"/>
              <a:gd name="T74" fmla="*/ 354 w 366"/>
              <a:gd name="T75" fmla="*/ 78 h 156"/>
              <a:gd name="T76" fmla="*/ 348 w 366"/>
              <a:gd name="T77" fmla="*/ 60 h 156"/>
              <a:gd name="T78" fmla="*/ 342 w 366"/>
              <a:gd name="T79" fmla="*/ 48 h 156"/>
              <a:gd name="T80" fmla="*/ 312 w 366"/>
              <a:gd name="T81" fmla="*/ 30 h 156"/>
              <a:gd name="T82" fmla="*/ 252 w 366"/>
              <a:gd name="T83" fmla="*/ 18 h 156"/>
              <a:gd name="T84" fmla="*/ 186 w 366"/>
              <a:gd name="T85" fmla="*/ 12 h 156"/>
              <a:gd name="T86" fmla="*/ 120 w 366"/>
              <a:gd name="T87" fmla="*/ 18 h 156"/>
              <a:gd name="T88" fmla="*/ 60 w 366"/>
              <a:gd name="T89" fmla="*/ 30 h 156"/>
              <a:gd name="T90" fmla="*/ 36 w 366"/>
              <a:gd name="T91" fmla="*/ 42 h 156"/>
              <a:gd name="T92" fmla="*/ 24 w 366"/>
              <a:gd name="T93" fmla="*/ 54 h 156"/>
              <a:gd name="T94" fmla="*/ 18 w 366"/>
              <a:gd name="T95" fmla="*/ 60 h 156"/>
              <a:gd name="T96" fmla="*/ 6 w 366"/>
              <a:gd name="T97" fmla="*/ 6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156">
                <a:moveTo>
                  <a:pt x="6" y="60"/>
                </a:moveTo>
                <a:lnTo>
                  <a:pt x="12" y="48"/>
                </a:lnTo>
                <a:lnTo>
                  <a:pt x="18" y="42"/>
                </a:lnTo>
                <a:lnTo>
                  <a:pt x="36" y="30"/>
                </a:lnTo>
                <a:lnTo>
                  <a:pt x="60" y="18"/>
                </a:lnTo>
                <a:lnTo>
                  <a:pt x="120" y="6"/>
                </a:lnTo>
                <a:lnTo>
                  <a:pt x="186" y="0"/>
                </a:lnTo>
                <a:lnTo>
                  <a:pt x="252" y="6"/>
                </a:lnTo>
                <a:lnTo>
                  <a:pt x="312" y="18"/>
                </a:lnTo>
                <a:lnTo>
                  <a:pt x="348" y="42"/>
                </a:lnTo>
                <a:lnTo>
                  <a:pt x="354" y="48"/>
                </a:lnTo>
                <a:lnTo>
                  <a:pt x="360" y="60"/>
                </a:lnTo>
                <a:lnTo>
                  <a:pt x="366" y="78"/>
                </a:lnTo>
                <a:lnTo>
                  <a:pt x="360" y="96"/>
                </a:lnTo>
                <a:lnTo>
                  <a:pt x="354" y="108"/>
                </a:lnTo>
                <a:lnTo>
                  <a:pt x="348" y="114"/>
                </a:lnTo>
                <a:lnTo>
                  <a:pt x="312" y="138"/>
                </a:lnTo>
                <a:lnTo>
                  <a:pt x="252" y="150"/>
                </a:lnTo>
                <a:lnTo>
                  <a:pt x="186" y="156"/>
                </a:lnTo>
                <a:lnTo>
                  <a:pt x="120" y="150"/>
                </a:lnTo>
                <a:lnTo>
                  <a:pt x="60" y="138"/>
                </a:lnTo>
                <a:lnTo>
                  <a:pt x="36" y="126"/>
                </a:lnTo>
                <a:lnTo>
                  <a:pt x="18" y="114"/>
                </a:lnTo>
                <a:lnTo>
                  <a:pt x="12" y="108"/>
                </a:lnTo>
                <a:lnTo>
                  <a:pt x="6" y="96"/>
                </a:lnTo>
                <a:lnTo>
                  <a:pt x="0" y="78"/>
                </a:lnTo>
                <a:lnTo>
                  <a:pt x="12" y="78"/>
                </a:lnTo>
                <a:lnTo>
                  <a:pt x="18" y="96"/>
                </a:lnTo>
                <a:lnTo>
                  <a:pt x="24" y="108"/>
                </a:lnTo>
                <a:lnTo>
                  <a:pt x="36" y="114"/>
                </a:lnTo>
                <a:lnTo>
                  <a:pt x="60" y="126"/>
                </a:lnTo>
                <a:lnTo>
                  <a:pt x="120" y="138"/>
                </a:lnTo>
                <a:lnTo>
                  <a:pt x="186" y="144"/>
                </a:lnTo>
                <a:lnTo>
                  <a:pt x="252" y="138"/>
                </a:lnTo>
                <a:lnTo>
                  <a:pt x="312" y="126"/>
                </a:lnTo>
                <a:lnTo>
                  <a:pt x="342" y="108"/>
                </a:lnTo>
                <a:lnTo>
                  <a:pt x="348" y="96"/>
                </a:lnTo>
                <a:lnTo>
                  <a:pt x="354" y="78"/>
                </a:lnTo>
                <a:lnTo>
                  <a:pt x="348" y="60"/>
                </a:lnTo>
                <a:lnTo>
                  <a:pt x="342" y="48"/>
                </a:lnTo>
                <a:lnTo>
                  <a:pt x="312" y="30"/>
                </a:lnTo>
                <a:lnTo>
                  <a:pt x="252" y="18"/>
                </a:lnTo>
                <a:lnTo>
                  <a:pt x="186" y="12"/>
                </a:lnTo>
                <a:lnTo>
                  <a:pt x="120" y="18"/>
                </a:lnTo>
                <a:lnTo>
                  <a:pt x="60" y="30"/>
                </a:lnTo>
                <a:lnTo>
                  <a:pt x="36" y="42"/>
                </a:lnTo>
                <a:lnTo>
                  <a:pt x="24" y="54"/>
                </a:lnTo>
                <a:lnTo>
                  <a:pt x="18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7" name="Freeform 179">
            <a:extLst>
              <a:ext uri="{FF2B5EF4-FFF2-40B4-BE49-F238E27FC236}">
                <a16:creationId xmlns:a16="http://schemas.microsoft.com/office/drawing/2014/main" id="{84E86ACA-F094-185B-B458-16DB3FCE194A}"/>
              </a:ext>
            </a:extLst>
          </p:cNvPr>
          <p:cNvSpPr>
            <a:spLocks/>
          </p:cNvSpPr>
          <p:nvPr/>
        </p:nvSpPr>
        <p:spPr bwMode="auto">
          <a:xfrm>
            <a:off x="4600575" y="2543175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8" name="Freeform 180">
            <a:extLst>
              <a:ext uri="{FF2B5EF4-FFF2-40B4-BE49-F238E27FC236}">
                <a16:creationId xmlns:a16="http://schemas.microsoft.com/office/drawing/2014/main" id="{EB368969-28EC-2967-7AD5-15C3ABFB740A}"/>
              </a:ext>
            </a:extLst>
          </p:cNvPr>
          <p:cNvSpPr>
            <a:spLocks/>
          </p:cNvSpPr>
          <p:nvPr/>
        </p:nvSpPr>
        <p:spPr bwMode="auto">
          <a:xfrm>
            <a:off x="4314825" y="2400300"/>
            <a:ext cx="142875" cy="352425"/>
          </a:xfrm>
          <a:custGeom>
            <a:avLst/>
            <a:gdLst>
              <a:gd name="T0" fmla="*/ 90 w 90"/>
              <a:gd name="T1" fmla="*/ 0 h 222"/>
              <a:gd name="T2" fmla="*/ 30 w 90"/>
              <a:gd name="T3" fmla="*/ 222 h 222"/>
              <a:gd name="T4" fmla="*/ 0 w 90"/>
              <a:gd name="T5" fmla="*/ 222 h 222"/>
              <a:gd name="T6" fmla="*/ 36 w 90"/>
              <a:gd name="T7" fmla="*/ 114 h 222"/>
              <a:gd name="T8" fmla="*/ 30 w 90"/>
              <a:gd name="T9" fmla="*/ 84 h 222"/>
              <a:gd name="T10" fmla="*/ 54 w 90"/>
              <a:gd name="T11" fmla="*/ 30 h 222"/>
              <a:gd name="T12" fmla="*/ 90 w 90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" h="222">
                <a:moveTo>
                  <a:pt x="90" y="0"/>
                </a:moveTo>
                <a:lnTo>
                  <a:pt x="30" y="222"/>
                </a:lnTo>
                <a:lnTo>
                  <a:pt x="0" y="222"/>
                </a:lnTo>
                <a:lnTo>
                  <a:pt x="36" y="114"/>
                </a:lnTo>
                <a:lnTo>
                  <a:pt x="30" y="84"/>
                </a:lnTo>
                <a:lnTo>
                  <a:pt x="54" y="30"/>
                </a:lnTo>
                <a:lnTo>
                  <a:pt x="9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9" name="Freeform 181">
            <a:extLst>
              <a:ext uri="{FF2B5EF4-FFF2-40B4-BE49-F238E27FC236}">
                <a16:creationId xmlns:a16="http://schemas.microsoft.com/office/drawing/2014/main" id="{4BAB2604-1387-06E4-FD70-419719516A3C}"/>
              </a:ext>
            </a:extLst>
          </p:cNvPr>
          <p:cNvSpPr>
            <a:spLocks/>
          </p:cNvSpPr>
          <p:nvPr/>
        </p:nvSpPr>
        <p:spPr bwMode="auto">
          <a:xfrm>
            <a:off x="4305300" y="2390775"/>
            <a:ext cx="152400" cy="371475"/>
          </a:xfrm>
          <a:custGeom>
            <a:avLst/>
            <a:gdLst>
              <a:gd name="T0" fmla="*/ 42 w 96"/>
              <a:gd name="T1" fmla="*/ 228 h 234"/>
              <a:gd name="T2" fmla="*/ 36 w 96"/>
              <a:gd name="T3" fmla="*/ 234 h 234"/>
              <a:gd name="T4" fmla="*/ 6 w 96"/>
              <a:gd name="T5" fmla="*/ 234 h 234"/>
              <a:gd name="T6" fmla="*/ 0 w 96"/>
              <a:gd name="T7" fmla="*/ 228 h 234"/>
              <a:gd name="T8" fmla="*/ 36 w 96"/>
              <a:gd name="T9" fmla="*/ 120 h 234"/>
              <a:gd name="T10" fmla="*/ 30 w 96"/>
              <a:gd name="T11" fmla="*/ 90 h 234"/>
              <a:gd name="T12" fmla="*/ 54 w 96"/>
              <a:gd name="T13" fmla="*/ 36 h 234"/>
              <a:gd name="T14" fmla="*/ 60 w 96"/>
              <a:gd name="T15" fmla="*/ 30 h 234"/>
              <a:gd name="T16" fmla="*/ 96 w 96"/>
              <a:gd name="T17" fmla="*/ 0 h 234"/>
              <a:gd name="T18" fmla="*/ 96 w 96"/>
              <a:gd name="T19" fmla="*/ 12 h 234"/>
              <a:gd name="T20" fmla="*/ 66 w 96"/>
              <a:gd name="T21" fmla="*/ 36 h 234"/>
              <a:gd name="T22" fmla="*/ 42 w 96"/>
              <a:gd name="T23" fmla="*/ 90 h 234"/>
              <a:gd name="T24" fmla="*/ 48 w 96"/>
              <a:gd name="T25" fmla="*/ 120 h 234"/>
              <a:gd name="T26" fmla="*/ 12 w 96"/>
              <a:gd name="T27" fmla="*/ 222 h 234"/>
              <a:gd name="T28" fmla="*/ 36 w 96"/>
              <a:gd name="T29" fmla="*/ 222 h 234"/>
              <a:gd name="T30" fmla="*/ 42 w 96"/>
              <a:gd name="T31" fmla="*/ 2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6" h="234">
                <a:moveTo>
                  <a:pt x="42" y="228"/>
                </a:move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36" y="120"/>
                </a:lnTo>
                <a:lnTo>
                  <a:pt x="30" y="90"/>
                </a:lnTo>
                <a:lnTo>
                  <a:pt x="54" y="36"/>
                </a:lnTo>
                <a:lnTo>
                  <a:pt x="60" y="30"/>
                </a:lnTo>
                <a:lnTo>
                  <a:pt x="96" y="0"/>
                </a:lnTo>
                <a:lnTo>
                  <a:pt x="96" y="12"/>
                </a:lnTo>
                <a:lnTo>
                  <a:pt x="66" y="36"/>
                </a:lnTo>
                <a:lnTo>
                  <a:pt x="42" y="90"/>
                </a:lnTo>
                <a:lnTo>
                  <a:pt x="48" y="120"/>
                </a:lnTo>
                <a:lnTo>
                  <a:pt x="12" y="222"/>
                </a:lnTo>
                <a:lnTo>
                  <a:pt x="36" y="222"/>
                </a:lnTo>
                <a:lnTo>
                  <a:pt x="42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0" name="Freeform 182">
            <a:extLst>
              <a:ext uri="{FF2B5EF4-FFF2-40B4-BE49-F238E27FC236}">
                <a16:creationId xmlns:a16="http://schemas.microsoft.com/office/drawing/2014/main" id="{B6449880-050F-80EA-81CA-7807713173E6}"/>
              </a:ext>
            </a:extLst>
          </p:cNvPr>
          <p:cNvSpPr>
            <a:spLocks/>
          </p:cNvSpPr>
          <p:nvPr/>
        </p:nvSpPr>
        <p:spPr bwMode="auto">
          <a:xfrm>
            <a:off x="4352925" y="2390775"/>
            <a:ext cx="114300" cy="361950"/>
          </a:xfrm>
          <a:custGeom>
            <a:avLst/>
            <a:gdLst>
              <a:gd name="T0" fmla="*/ 66 w 72"/>
              <a:gd name="T1" fmla="*/ 0 h 228"/>
              <a:gd name="T2" fmla="*/ 72 w 72"/>
              <a:gd name="T3" fmla="*/ 6 h 228"/>
              <a:gd name="T4" fmla="*/ 12 w 72"/>
              <a:gd name="T5" fmla="*/ 228 h 228"/>
              <a:gd name="T6" fmla="*/ 0 w 72"/>
              <a:gd name="T7" fmla="*/ 228 h 228"/>
              <a:gd name="T8" fmla="*/ 60 w 72"/>
              <a:gd name="T9" fmla="*/ 6 h 228"/>
              <a:gd name="T10" fmla="*/ 66 w 72"/>
              <a:gd name="T1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228">
                <a:moveTo>
                  <a:pt x="66" y="0"/>
                </a:moveTo>
                <a:lnTo>
                  <a:pt x="72" y="6"/>
                </a:lnTo>
                <a:lnTo>
                  <a:pt x="12" y="228"/>
                </a:lnTo>
                <a:lnTo>
                  <a:pt x="0" y="228"/>
                </a:lnTo>
                <a:lnTo>
                  <a:pt x="60" y="6"/>
                </a:lnTo>
                <a:lnTo>
                  <a:pt x="6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1" name="Freeform 183">
            <a:extLst>
              <a:ext uri="{FF2B5EF4-FFF2-40B4-BE49-F238E27FC236}">
                <a16:creationId xmlns:a16="http://schemas.microsoft.com/office/drawing/2014/main" id="{B5D8ED99-C8FC-A0F7-6AB5-DE6EEB964575}"/>
              </a:ext>
            </a:extLst>
          </p:cNvPr>
          <p:cNvSpPr>
            <a:spLocks/>
          </p:cNvSpPr>
          <p:nvPr/>
        </p:nvSpPr>
        <p:spPr bwMode="auto">
          <a:xfrm>
            <a:off x="4171950" y="2381250"/>
            <a:ext cx="190500" cy="361950"/>
          </a:xfrm>
          <a:custGeom>
            <a:avLst/>
            <a:gdLst>
              <a:gd name="T0" fmla="*/ 30 w 120"/>
              <a:gd name="T1" fmla="*/ 228 h 228"/>
              <a:gd name="T2" fmla="*/ 78 w 120"/>
              <a:gd name="T3" fmla="*/ 78 h 228"/>
              <a:gd name="T4" fmla="*/ 102 w 120"/>
              <a:gd name="T5" fmla="*/ 54 h 228"/>
              <a:gd name="T6" fmla="*/ 120 w 120"/>
              <a:gd name="T7" fmla="*/ 0 h 228"/>
              <a:gd name="T8" fmla="*/ 102 w 120"/>
              <a:gd name="T9" fmla="*/ 30 h 228"/>
              <a:gd name="T10" fmla="*/ 96 w 120"/>
              <a:gd name="T11" fmla="*/ 0 h 228"/>
              <a:gd name="T12" fmla="*/ 78 w 120"/>
              <a:gd name="T13" fmla="*/ 24 h 228"/>
              <a:gd name="T14" fmla="*/ 72 w 120"/>
              <a:gd name="T15" fmla="*/ 0 h 228"/>
              <a:gd name="T16" fmla="*/ 54 w 120"/>
              <a:gd name="T17" fmla="*/ 36 h 228"/>
              <a:gd name="T18" fmla="*/ 60 w 120"/>
              <a:gd name="T19" fmla="*/ 72 h 228"/>
              <a:gd name="T20" fmla="*/ 0 w 120"/>
              <a:gd name="T21" fmla="*/ 228 h 228"/>
              <a:gd name="T22" fmla="*/ 30 w 120"/>
              <a:gd name="T2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228">
                <a:moveTo>
                  <a:pt x="30" y="228"/>
                </a:moveTo>
                <a:lnTo>
                  <a:pt x="78" y="78"/>
                </a:lnTo>
                <a:lnTo>
                  <a:pt x="102" y="54"/>
                </a:lnTo>
                <a:lnTo>
                  <a:pt x="120" y="0"/>
                </a:lnTo>
                <a:lnTo>
                  <a:pt x="102" y="30"/>
                </a:lnTo>
                <a:lnTo>
                  <a:pt x="96" y="0"/>
                </a:lnTo>
                <a:lnTo>
                  <a:pt x="78" y="24"/>
                </a:lnTo>
                <a:lnTo>
                  <a:pt x="72" y="0"/>
                </a:lnTo>
                <a:lnTo>
                  <a:pt x="54" y="36"/>
                </a:lnTo>
                <a:lnTo>
                  <a:pt x="60" y="72"/>
                </a:lnTo>
                <a:lnTo>
                  <a:pt x="0" y="228"/>
                </a:lnTo>
                <a:lnTo>
                  <a:pt x="30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2" name="Freeform 184">
            <a:extLst>
              <a:ext uri="{FF2B5EF4-FFF2-40B4-BE49-F238E27FC236}">
                <a16:creationId xmlns:a16="http://schemas.microsoft.com/office/drawing/2014/main" id="{4E77A2B7-D7F6-9EF7-DA82-59F41CD4CD1E}"/>
              </a:ext>
            </a:extLst>
          </p:cNvPr>
          <p:cNvSpPr>
            <a:spLocks/>
          </p:cNvSpPr>
          <p:nvPr/>
        </p:nvSpPr>
        <p:spPr bwMode="auto">
          <a:xfrm>
            <a:off x="4286250" y="2381250"/>
            <a:ext cx="85725" cy="123825"/>
          </a:xfrm>
          <a:custGeom>
            <a:avLst/>
            <a:gdLst>
              <a:gd name="T0" fmla="*/ 0 w 54"/>
              <a:gd name="T1" fmla="*/ 78 h 78"/>
              <a:gd name="T2" fmla="*/ 24 w 54"/>
              <a:gd name="T3" fmla="*/ 54 h 78"/>
              <a:gd name="T4" fmla="*/ 42 w 54"/>
              <a:gd name="T5" fmla="*/ 0 h 78"/>
              <a:gd name="T6" fmla="*/ 54 w 54"/>
              <a:gd name="T7" fmla="*/ 0 h 78"/>
              <a:gd name="T8" fmla="*/ 36 w 54"/>
              <a:gd name="T9" fmla="*/ 54 h 78"/>
              <a:gd name="T10" fmla="*/ 12 w 54"/>
              <a:gd name="T11" fmla="*/ 78 h 78"/>
              <a:gd name="T12" fmla="*/ 0 w 54"/>
              <a:gd name="T1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78">
                <a:moveTo>
                  <a:pt x="0" y="78"/>
                </a:moveTo>
                <a:lnTo>
                  <a:pt x="24" y="54"/>
                </a:lnTo>
                <a:lnTo>
                  <a:pt x="42" y="0"/>
                </a:lnTo>
                <a:lnTo>
                  <a:pt x="54" y="0"/>
                </a:lnTo>
                <a:lnTo>
                  <a:pt x="36" y="54"/>
                </a:lnTo>
                <a:lnTo>
                  <a:pt x="12" y="78"/>
                </a:lnTo>
                <a:lnTo>
                  <a:pt x="0" y="7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3" name="Freeform 185">
            <a:extLst>
              <a:ext uri="{FF2B5EF4-FFF2-40B4-BE49-F238E27FC236}">
                <a16:creationId xmlns:a16="http://schemas.microsoft.com/office/drawing/2014/main" id="{0BF20124-D402-FFE7-3C82-33B554AE0C0A}"/>
              </a:ext>
            </a:extLst>
          </p:cNvPr>
          <p:cNvSpPr>
            <a:spLocks/>
          </p:cNvSpPr>
          <p:nvPr/>
        </p:nvSpPr>
        <p:spPr bwMode="auto">
          <a:xfrm>
            <a:off x="4286250" y="2381250"/>
            <a:ext cx="85725" cy="47625"/>
          </a:xfrm>
          <a:custGeom>
            <a:avLst/>
            <a:gdLst>
              <a:gd name="T0" fmla="*/ 54 w 54"/>
              <a:gd name="T1" fmla="*/ 0 h 30"/>
              <a:gd name="T2" fmla="*/ 36 w 54"/>
              <a:gd name="T3" fmla="*/ 30 h 30"/>
              <a:gd name="T4" fmla="*/ 24 w 54"/>
              <a:gd name="T5" fmla="*/ 30 h 30"/>
              <a:gd name="T6" fmla="*/ 18 w 54"/>
              <a:gd name="T7" fmla="*/ 12 h 30"/>
              <a:gd name="T8" fmla="*/ 12 w 54"/>
              <a:gd name="T9" fmla="*/ 24 h 30"/>
              <a:gd name="T10" fmla="*/ 0 w 54"/>
              <a:gd name="T11" fmla="*/ 24 h 30"/>
              <a:gd name="T12" fmla="*/ 18 w 54"/>
              <a:gd name="T13" fmla="*/ 0 h 30"/>
              <a:gd name="T14" fmla="*/ 30 w 54"/>
              <a:gd name="T15" fmla="*/ 0 h 30"/>
              <a:gd name="T16" fmla="*/ 36 w 54"/>
              <a:gd name="T17" fmla="*/ 12 h 30"/>
              <a:gd name="T18" fmla="*/ 42 w 54"/>
              <a:gd name="T19" fmla="*/ 0 h 30"/>
              <a:gd name="T20" fmla="*/ 54 w 54"/>
              <a:gd name="T21" fmla="*/ 0 h 30"/>
              <a:gd name="T22" fmla="*/ 54 w 54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30">
                <a:moveTo>
                  <a:pt x="54" y="0"/>
                </a:moveTo>
                <a:lnTo>
                  <a:pt x="36" y="30"/>
                </a:lnTo>
                <a:lnTo>
                  <a:pt x="24" y="30"/>
                </a:lnTo>
                <a:lnTo>
                  <a:pt x="18" y="12"/>
                </a:lnTo>
                <a:lnTo>
                  <a:pt x="12" y="24"/>
                </a:lnTo>
                <a:lnTo>
                  <a:pt x="0" y="24"/>
                </a:lnTo>
                <a:lnTo>
                  <a:pt x="18" y="0"/>
                </a:lnTo>
                <a:lnTo>
                  <a:pt x="30" y="0"/>
                </a:lnTo>
                <a:lnTo>
                  <a:pt x="36" y="12"/>
                </a:lnTo>
                <a:lnTo>
                  <a:pt x="42" y="0"/>
                </a:lnTo>
                <a:lnTo>
                  <a:pt x="54" y="0"/>
                </a:lnTo>
                <a:lnTo>
                  <a:pt x="5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4" name="Freeform 186">
            <a:extLst>
              <a:ext uri="{FF2B5EF4-FFF2-40B4-BE49-F238E27FC236}">
                <a16:creationId xmlns:a16="http://schemas.microsoft.com/office/drawing/2014/main" id="{663FC2F9-5449-3E18-318C-0BD2C0D237D7}"/>
              </a:ext>
            </a:extLst>
          </p:cNvPr>
          <p:cNvSpPr>
            <a:spLocks/>
          </p:cNvSpPr>
          <p:nvPr/>
        </p:nvSpPr>
        <p:spPr bwMode="auto">
          <a:xfrm>
            <a:off x="4276725" y="2381250"/>
            <a:ext cx="28575" cy="38100"/>
          </a:xfrm>
          <a:custGeom>
            <a:avLst/>
            <a:gdLst>
              <a:gd name="T0" fmla="*/ 18 w 18"/>
              <a:gd name="T1" fmla="*/ 24 h 24"/>
              <a:gd name="T2" fmla="*/ 6 w 18"/>
              <a:gd name="T3" fmla="*/ 24 h 24"/>
              <a:gd name="T4" fmla="*/ 0 w 18"/>
              <a:gd name="T5" fmla="*/ 0 h 24"/>
              <a:gd name="T6" fmla="*/ 12 w 18"/>
              <a:gd name="T7" fmla="*/ 0 h 24"/>
              <a:gd name="T8" fmla="*/ 18 w 18"/>
              <a:gd name="T9" fmla="*/ 24 h 24"/>
              <a:gd name="T10" fmla="*/ 18 w 18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6" y="24"/>
                </a:lnTo>
                <a:lnTo>
                  <a:pt x="0" y="0"/>
                </a:lnTo>
                <a:lnTo>
                  <a:pt x="12" y="0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5" name="Freeform 187">
            <a:extLst>
              <a:ext uri="{FF2B5EF4-FFF2-40B4-BE49-F238E27FC236}">
                <a16:creationId xmlns:a16="http://schemas.microsoft.com/office/drawing/2014/main" id="{AEA16677-3542-C948-9B55-E5D2BEB4D87B}"/>
              </a:ext>
            </a:extLst>
          </p:cNvPr>
          <p:cNvSpPr>
            <a:spLocks/>
          </p:cNvSpPr>
          <p:nvPr/>
        </p:nvSpPr>
        <p:spPr bwMode="auto">
          <a:xfrm>
            <a:off x="4162425" y="2381250"/>
            <a:ext cx="133350" cy="371475"/>
          </a:xfrm>
          <a:custGeom>
            <a:avLst/>
            <a:gdLst>
              <a:gd name="T0" fmla="*/ 84 w 84"/>
              <a:gd name="T1" fmla="*/ 0 h 234"/>
              <a:gd name="T2" fmla="*/ 66 w 84"/>
              <a:gd name="T3" fmla="*/ 36 h 234"/>
              <a:gd name="T4" fmla="*/ 72 w 84"/>
              <a:gd name="T5" fmla="*/ 72 h 234"/>
              <a:gd name="T6" fmla="*/ 12 w 84"/>
              <a:gd name="T7" fmla="*/ 222 h 234"/>
              <a:gd name="T8" fmla="*/ 36 w 84"/>
              <a:gd name="T9" fmla="*/ 222 h 234"/>
              <a:gd name="T10" fmla="*/ 36 w 84"/>
              <a:gd name="T11" fmla="*/ 234 h 234"/>
              <a:gd name="T12" fmla="*/ 6 w 84"/>
              <a:gd name="T13" fmla="*/ 234 h 234"/>
              <a:gd name="T14" fmla="*/ 0 w 84"/>
              <a:gd name="T15" fmla="*/ 228 h 234"/>
              <a:gd name="T16" fmla="*/ 60 w 84"/>
              <a:gd name="T17" fmla="*/ 72 h 234"/>
              <a:gd name="T18" fmla="*/ 54 w 84"/>
              <a:gd name="T19" fmla="*/ 36 h 234"/>
              <a:gd name="T20" fmla="*/ 72 w 84"/>
              <a:gd name="T21" fmla="*/ 0 h 234"/>
              <a:gd name="T22" fmla="*/ 84 w 84"/>
              <a:gd name="T23" fmla="*/ 0 h 234"/>
              <a:gd name="T24" fmla="*/ 84 w 84"/>
              <a:gd name="T25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234">
                <a:moveTo>
                  <a:pt x="84" y="0"/>
                </a:moveTo>
                <a:lnTo>
                  <a:pt x="66" y="36"/>
                </a:lnTo>
                <a:lnTo>
                  <a:pt x="72" y="72"/>
                </a:lnTo>
                <a:lnTo>
                  <a:pt x="12" y="222"/>
                </a:lnTo>
                <a:lnTo>
                  <a:pt x="36" y="222"/>
                </a:ln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60" y="72"/>
                </a:lnTo>
                <a:lnTo>
                  <a:pt x="54" y="36"/>
                </a:lnTo>
                <a:lnTo>
                  <a:pt x="72" y="0"/>
                </a:lnTo>
                <a:lnTo>
                  <a:pt x="84" y="0"/>
                </a:lnTo>
                <a:lnTo>
                  <a:pt x="8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6" name="Freeform 188">
            <a:extLst>
              <a:ext uri="{FF2B5EF4-FFF2-40B4-BE49-F238E27FC236}">
                <a16:creationId xmlns:a16="http://schemas.microsoft.com/office/drawing/2014/main" id="{FDAD6398-4D3C-BF25-F789-F0BCF48A0D7B}"/>
              </a:ext>
            </a:extLst>
          </p:cNvPr>
          <p:cNvSpPr>
            <a:spLocks/>
          </p:cNvSpPr>
          <p:nvPr/>
        </p:nvSpPr>
        <p:spPr bwMode="auto">
          <a:xfrm>
            <a:off x="4210050" y="2505075"/>
            <a:ext cx="95250" cy="247650"/>
          </a:xfrm>
          <a:custGeom>
            <a:avLst/>
            <a:gdLst>
              <a:gd name="T0" fmla="*/ 0 w 60"/>
              <a:gd name="T1" fmla="*/ 150 h 156"/>
              <a:gd name="T2" fmla="*/ 48 w 60"/>
              <a:gd name="T3" fmla="*/ 0 h 156"/>
              <a:gd name="T4" fmla="*/ 60 w 60"/>
              <a:gd name="T5" fmla="*/ 0 h 156"/>
              <a:gd name="T6" fmla="*/ 12 w 60"/>
              <a:gd name="T7" fmla="*/ 150 h 156"/>
              <a:gd name="T8" fmla="*/ 6 w 60"/>
              <a:gd name="T9" fmla="*/ 156 h 156"/>
              <a:gd name="T10" fmla="*/ 0 w 60"/>
              <a:gd name="T11" fmla="*/ 15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56">
                <a:moveTo>
                  <a:pt x="0" y="150"/>
                </a:moveTo>
                <a:lnTo>
                  <a:pt x="48" y="0"/>
                </a:lnTo>
                <a:lnTo>
                  <a:pt x="60" y="0"/>
                </a:lnTo>
                <a:lnTo>
                  <a:pt x="12" y="150"/>
                </a:lnTo>
                <a:lnTo>
                  <a:pt x="6" y="156"/>
                </a:lnTo>
                <a:lnTo>
                  <a:pt x="0" y="15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7" name="Freeform 189">
            <a:extLst>
              <a:ext uri="{FF2B5EF4-FFF2-40B4-BE49-F238E27FC236}">
                <a16:creationId xmlns:a16="http://schemas.microsoft.com/office/drawing/2014/main" id="{E93956DA-9AB7-74A7-76B3-53787F3AF12E}"/>
              </a:ext>
            </a:extLst>
          </p:cNvPr>
          <p:cNvSpPr>
            <a:spLocks/>
          </p:cNvSpPr>
          <p:nvPr/>
        </p:nvSpPr>
        <p:spPr bwMode="auto">
          <a:xfrm>
            <a:off x="4752975" y="2266950"/>
            <a:ext cx="447675" cy="85725"/>
          </a:xfrm>
          <a:custGeom>
            <a:avLst/>
            <a:gdLst>
              <a:gd name="T0" fmla="*/ 48 w 282"/>
              <a:gd name="T1" fmla="*/ 0 h 54"/>
              <a:gd name="T2" fmla="*/ 0 w 282"/>
              <a:gd name="T3" fmla="*/ 24 h 54"/>
              <a:gd name="T4" fmla="*/ 36 w 282"/>
              <a:gd name="T5" fmla="*/ 48 h 54"/>
              <a:gd name="T6" fmla="*/ 78 w 282"/>
              <a:gd name="T7" fmla="*/ 36 h 54"/>
              <a:gd name="T8" fmla="*/ 252 w 282"/>
              <a:gd name="T9" fmla="*/ 54 h 54"/>
              <a:gd name="T10" fmla="*/ 282 w 282"/>
              <a:gd name="T11" fmla="*/ 24 h 54"/>
              <a:gd name="T12" fmla="*/ 84 w 282"/>
              <a:gd name="T13" fmla="*/ 24 h 54"/>
              <a:gd name="T14" fmla="*/ 48 w 282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2" h="54">
                <a:moveTo>
                  <a:pt x="48" y="0"/>
                </a:moveTo>
                <a:lnTo>
                  <a:pt x="0" y="24"/>
                </a:ln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82" y="24"/>
                </a:lnTo>
                <a:lnTo>
                  <a:pt x="84" y="24"/>
                </a:lnTo>
                <a:lnTo>
                  <a:pt x="48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8" name="Freeform 190">
            <a:extLst>
              <a:ext uri="{FF2B5EF4-FFF2-40B4-BE49-F238E27FC236}">
                <a16:creationId xmlns:a16="http://schemas.microsoft.com/office/drawing/2014/main" id="{FF71D08F-C28C-07D5-8F25-0B0A6353AC7D}"/>
              </a:ext>
            </a:extLst>
          </p:cNvPr>
          <p:cNvSpPr>
            <a:spLocks/>
          </p:cNvSpPr>
          <p:nvPr/>
        </p:nvSpPr>
        <p:spPr bwMode="auto">
          <a:xfrm>
            <a:off x="4752975" y="2257425"/>
            <a:ext cx="457200" cy="104775"/>
          </a:xfrm>
          <a:custGeom>
            <a:avLst/>
            <a:gdLst>
              <a:gd name="T0" fmla="*/ 0 w 288"/>
              <a:gd name="T1" fmla="*/ 24 h 66"/>
              <a:gd name="T2" fmla="*/ 36 w 288"/>
              <a:gd name="T3" fmla="*/ 48 h 66"/>
              <a:gd name="T4" fmla="*/ 78 w 288"/>
              <a:gd name="T5" fmla="*/ 36 h 66"/>
              <a:gd name="T6" fmla="*/ 252 w 288"/>
              <a:gd name="T7" fmla="*/ 54 h 66"/>
              <a:gd name="T8" fmla="*/ 270 w 288"/>
              <a:gd name="T9" fmla="*/ 36 h 66"/>
              <a:gd name="T10" fmla="*/ 84 w 288"/>
              <a:gd name="T11" fmla="*/ 36 h 66"/>
              <a:gd name="T12" fmla="*/ 48 w 288"/>
              <a:gd name="T13" fmla="*/ 12 h 66"/>
              <a:gd name="T14" fmla="*/ 48 w 288"/>
              <a:gd name="T15" fmla="*/ 0 h 66"/>
              <a:gd name="T16" fmla="*/ 84 w 288"/>
              <a:gd name="T17" fmla="*/ 24 h 66"/>
              <a:gd name="T18" fmla="*/ 282 w 288"/>
              <a:gd name="T19" fmla="*/ 24 h 66"/>
              <a:gd name="T20" fmla="*/ 288 w 288"/>
              <a:gd name="T21" fmla="*/ 30 h 66"/>
              <a:gd name="T22" fmla="*/ 258 w 288"/>
              <a:gd name="T23" fmla="*/ 60 h 66"/>
              <a:gd name="T24" fmla="*/ 252 w 288"/>
              <a:gd name="T25" fmla="*/ 66 h 66"/>
              <a:gd name="T26" fmla="*/ 78 w 288"/>
              <a:gd name="T27" fmla="*/ 48 h 66"/>
              <a:gd name="T28" fmla="*/ 36 w 288"/>
              <a:gd name="T29" fmla="*/ 60 h 66"/>
              <a:gd name="T30" fmla="*/ 0 w 288"/>
              <a:gd name="T31" fmla="*/ 36 h 66"/>
              <a:gd name="T32" fmla="*/ 0 w 288"/>
              <a:gd name="T33" fmla="*/ 24 h 66"/>
              <a:gd name="T34" fmla="*/ 0 w 288"/>
              <a:gd name="T35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66">
                <a:moveTo>
                  <a:pt x="0" y="24"/>
                </a:move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70" y="36"/>
                </a:lnTo>
                <a:lnTo>
                  <a:pt x="84" y="36"/>
                </a:lnTo>
                <a:lnTo>
                  <a:pt x="48" y="12"/>
                </a:lnTo>
                <a:lnTo>
                  <a:pt x="48" y="0"/>
                </a:lnTo>
                <a:lnTo>
                  <a:pt x="84" y="24"/>
                </a:lnTo>
                <a:lnTo>
                  <a:pt x="282" y="24"/>
                </a:lnTo>
                <a:lnTo>
                  <a:pt x="288" y="30"/>
                </a:lnTo>
                <a:lnTo>
                  <a:pt x="258" y="60"/>
                </a:lnTo>
                <a:lnTo>
                  <a:pt x="252" y="66"/>
                </a:lnTo>
                <a:lnTo>
                  <a:pt x="78" y="48"/>
                </a:lnTo>
                <a:lnTo>
                  <a:pt x="36" y="60"/>
                </a:lnTo>
                <a:lnTo>
                  <a:pt x="0" y="36"/>
                </a:lnTo>
                <a:lnTo>
                  <a:pt x="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9" name="Freeform 191">
            <a:extLst>
              <a:ext uri="{FF2B5EF4-FFF2-40B4-BE49-F238E27FC236}">
                <a16:creationId xmlns:a16="http://schemas.microsoft.com/office/drawing/2014/main" id="{60DC6E7D-71D6-0C0E-6AE7-769DD680D14D}"/>
              </a:ext>
            </a:extLst>
          </p:cNvPr>
          <p:cNvSpPr>
            <a:spLocks/>
          </p:cNvSpPr>
          <p:nvPr/>
        </p:nvSpPr>
        <p:spPr bwMode="auto">
          <a:xfrm>
            <a:off x="4752975" y="2257425"/>
            <a:ext cx="76200" cy="57150"/>
          </a:xfrm>
          <a:custGeom>
            <a:avLst/>
            <a:gdLst>
              <a:gd name="T0" fmla="*/ 48 w 48"/>
              <a:gd name="T1" fmla="*/ 12 h 36"/>
              <a:gd name="T2" fmla="*/ 0 w 48"/>
              <a:gd name="T3" fmla="*/ 36 h 36"/>
              <a:gd name="T4" fmla="*/ 0 w 48"/>
              <a:gd name="T5" fmla="*/ 24 h 36"/>
              <a:gd name="T6" fmla="*/ 48 w 48"/>
              <a:gd name="T7" fmla="*/ 0 h 36"/>
              <a:gd name="T8" fmla="*/ 48 w 48"/>
              <a:gd name="T9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6">
                <a:moveTo>
                  <a:pt x="48" y="12"/>
                </a:moveTo>
                <a:lnTo>
                  <a:pt x="0" y="36"/>
                </a:lnTo>
                <a:lnTo>
                  <a:pt x="0" y="24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253" name="Group 205">
            <a:extLst>
              <a:ext uri="{FF2B5EF4-FFF2-40B4-BE49-F238E27FC236}">
                <a16:creationId xmlns:a16="http://schemas.microsoft.com/office/drawing/2014/main" id="{611106FC-D19C-F0F9-2544-9B67199D418C}"/>
              </a:ext>
            </a:extLst>
          </p:cNvPr>
          <p:cNvGrpSpPr>
            <a:grpSpLocks/>
          </p:cNvGrpSpPr>
          <p:nvPr/>
        </p:nvGrpSpPr>
        <p:grpSpPr bwMode="auto">
          <a:xfrm>
            <a:off x="2544763" y="1828800"/>
            <a:ext cx="350837" cy="838200"/>
            <a:chOff x="1656" y="1200"/>
            <a:chExt cx="198" cy="474"/>
          </a:xfrm>
        </p:grpSpPr>
        <p:sp>
          <p:nvSpPr>
            <p:cNvPr id="2189" name="Freeform 141">
              <a:extLst>
                <a:ext uri="{FF2B5EF4-FFF2-40B4-BE49-F238E27FC236}">
                  <a16:creationId xmlns:a16="http://schemas.microsoft.com/office/drawing/2014/main" id="{C4CE8B8F-71B9-7845-7548-B2D6B8A81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326"/>
              <a:ext cx="168" cy="246"/>
            </a:xfrm>
            <a:custGeom>
              <a:avLst/>
              <a:gdLst>
                <a:gd name="T0" fmla="*/ 78 w 168"/>
                <a:gd name="T1" fmla="*/ 0 h 246"/>
                <a:gd name="T2" fmla="*/ 36 w 168"/>
                <a:gd name="T3" fmla="*/ 12 h 246"/>
                <a:gd name="T4" fmla="*/ 36 w 168"/>
                <a:gd name="T5" fmla="*/ 126 h 246"/>
                <a:gd name="T6" fmla="*/ 0 w 168"/>
                <a:gd name="T7" fmla="*/ 246 h 246"/>
                <a:gd name="T8" fmla="*/ 168 w 168"/>
                <a:gd name="T9" fmla="*/ 246 h 246"/>
                <a:gd name="T10" fmla="*/ 132 w 168"/>
                <a:gd name="T11" fmla="*/ 126 h 246"/>
                <a:gd name="T12" fmla="*/ 126 w 168"/>
                <a:gd name="T13" fmla="*/ 12 h 246"/>
                <a:gd name="T14" fmla="*/ 78 w 168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246">
                  <a:moveTo>
                    <a:pt x="78" y="0"/>
                  </a:moveTo>
                  <a:lnTo>
                    <a:pt x="36" y="12"/>
                  </a:lnTo>
                  <a:lnTo>
                    <a:pt x="36" y="126"/>
                  </a:lnTo>
                  <a:lnTo>
                    <a:pt x="0" y="246"/>
                  </a:lnTo>
                  <a:lnTo>
                    <a:pt x="168" y="246"/>
                  </a:lnTo>
                  <a:lnTo>
                    <a:pt x="132" y="126"/>
                  </a:lnTo>
                  <a:lnTo>
                    <a:pt x="126" y="1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0" name="Freeform 142">
              <a:extLst>
                <a:ext uri="{FF2B5EF4-FFF2-40B4-BE49-F238E27FC236}">
                  <a16:creationId xmlns:a16="http://schemas.microsoft.com/office/drawing/2014/main" id="{86523F0B-68B2-05C5-C98D-B0C7B917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1320"/>
              <a:ext cx="180" cy="258"/>
            </a:xfrm>
            <a:custGeom>
              <a:avLst/>
              <a:gdLst>
                <a:gd name="T0" fmla="*/ 48 w 180"/>
                <a:gd name="T1" fmla="*/ 18 h 258"/>
                <a:gd name="T2" fmla="*/ 48 w 180"/>
                <a:gd name="T3" fmla="*/ 132 h 258"/>
                <a:gd name="T4" fmla="*/ 12 w 180"/>
                <a:gd name="T5" fmla="*/ 246 h 258"/>
                <a:gd name="T6" fmla="*/ 168 w 180"/>
                <a:gd name="T7" fmla="*/ 246 h 258"/>
                <a:gd name="T8" fmla="*/ 132 w 180"/>
                <a:gd name="T9" fmla="*/ 132 h 258"/>
                <a:gd name="T10" fmla="*/ 126 w 180"/>
                <a:gd name="T11" fmla="*/ 24 h 258"/>
                <a:gd name="T12" fmla="*/ 84 w 180"/>
                <a:gd name="T13" fmla="*/ 12 h 258"/>
                <a:gd name="T14" fmla="*/ 84 w 180"/>
                <a:gd name="T15" fmla="*/ 0 h 258"/>
                <a:gd name="T16" fmla="*/ 132 w 180"/>
                <a:gd name="T17" fmla="*/ 12 h 258"/>
                <a:gd name="T18" fmla="*/ 138 w 180"/>
                <a:gd name="T19" fmla="*/ 18 h 258"/>
                <a:gd name="T20" fmla="*/ 144 w 180"/>
                <a:gd name="T21" fmla="*/ 132 h 258"/>
                <a:gd name="T22" fmla="*/ 180 w 180"/>
                <a:gd name="T23" fmla="*/ 252 h 258"/>
                <a:gd name="T24" fmla="*/ 174 w 180"/>
                <a:gd name="T25" fmla="*/ 258 h 258"/>
                <a:gd name="T26" fmla="*/ 6 w 180"/>
                <a:gd name="T27" fmla="*/ 258 h 258"/>
                <a:gd name="T28" fmla="*/ 0 w 180"/>
                <a:gd name="T29" fmla="*/ 252 h 258"/>
                <a:gd name="T30" fmla="*/ 36 w 180"/>
                <a:gd name="T31" fmla="*/ 132 h 258"/>
                <a:gd name="T32" fmla="*/ 36 w 180"/>
                <a:gd name="T33" fmla="*/ 18 h 258"/>
                <a:gd name="T34" fmla="*/ 42 w 180"/>
                <a:gd name="T35" fmla="*/ 12 h 258"/>
                <a:gd name="T36" fmla="*/ 48 w 180"/>
                <a:gd name="T37" fmla="*/ 1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258">
                  <a:moveTo>
                    <a:pt x="48" y="18"/>
                  </a:moveTo>
                  <a:lnTo>
                    <a:pt x="48" y="132"/>
                  </a:lnTo>
                  <a:lnTo>
                    <a:pt x="12" y="246"/>
                  </a:lnTo>
                  <a:lnTo>
                    <a:pt x="168" y="246"/>
                  </a:lnTo>
                  <a:lnTo>
                    <a:pt x="132" y="132"/>
                  </a:lnTo>
                  <a:lnTo>
                    <a:pt x="126" y="24"/>
                  </a:lnTo>
                  <a:lnTo>
                    <a:pt x="84" y="12"/>
                  </a:lnTo>
                  <a:lnTo>
                    <a:pt x="84" y="0"/>
                  </a:lnTo>
                  <a:lnTo>
                    <a:pt x="132" y="12"/>
                  </a:lnTo>
                  <a:lnTo>
                    <a:pt x="138" y="18"/>
                  </a:lnTo>
                  <a:lnTo>
                    <a:pt x="144" y="132"/>
                  </a:lnTo>
                  <a:lnTo>
                    <a:pt x="180" y="252"/>
                  </a:lnTo>
                  <a:lnTo>
                    <a:pt x="174" y="258"/>
                  </a:lnTo>
                  <a:lnTo>
                    <a:pt x="6" y="258"/>
                  </a:lnTo>
                  <a:lnTo>
                    <a:pt x="0" y="252"/>
                  </a:lnTo>
                  <a:lnTo>
                    <a:pt x="36" y="132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1" name="Freeform 143">
              <a:extLst>
                <a:ext uri="{FF2B5EF4-FFF2-40B4-BE49-F238E27FC236}">
                  <a16:creationId xmlns:a16="http://schemas.microsoft.com/office/drawing/2014/main" id="{5303972B-31AE-673B-0A2F-FD5C9CF63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" y="1320"/>
              <a:ext cx="42" cy="24"/>
            </a:xfrm>
            <a:custGeom>
              <a:avLst/>
              <a:gdLst>
                <a:gd name="T0" fmla="*/ 42 w 42"/>
                <a:gd name="T1" fmla="*/ 12 h 24"/>
                <a:gd name="T2" fmla="*/ 0 w 42"/>
                <a:gd name="T3" fmla="*/ 24 h 24"/>
                <a:gd name="T4" fmla="*/ 0 w 42"/>
                <a:gd name="T5" fmla="*/ 12 h 24"/>
                <a:gd name="T6" fmla="*/ 42 w 42"/>
                <a:gd name="T7" fmla="*/ 0 h 24"/>
                <a:gd name="T8" fmla="*/ 42 w 42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42" y="12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42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2" name="Freeform 144">
              <a:extLst>
                <a:ext uri="{FF2B5EF4-FFF2-40B4-BE49-F238E27FC236}">
                  <a16:creationId xmlns:a16="http://schemas.microsoft.com/office/drawing/2014/main" id="{A5ACD474-935A-9919-F8E6-0EBD2980D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572"/>
              <a:ext cx="54" cy="96"/>
            </a:xfrm>
            <a:custGeom>
              <a:avLst/>
              <a:gdLst>
                <a:gd name="T0" fmla="*/ 54 w 54"/>
                <a:gd name="T1" fmla="*/ 0 h 96"/>
                <a:gd name="T2" fmla="*/ 42 w 54"/>
                <a:gd name="T3" fmla="*/ 90 h 96"/>
                <a:gd name="T4" fmla="*/ 36 w 54"/>
                <a:gd name="T5" fmla="*/ 96 h 96"/>
                <a:gd name="T6" fmla="*/ 0 w 54"/>
                <a:gd name="T7" fmla="*/ 96 h 96"/>
                <a:gd name="T8" fmla="*/ 0 w 54"/>
                <a:gd name="T9" fmla="*/ 78 h 96"/>
                <a:gd name="T10" fmla="*/ 24 w 54"/>
                <a:gd name="T11" fmla="*/ 78 h 96"/>
                <a:gd name="T12" fmla="*/ 36 w 54"/>
                <a:gd name="T13" fmla="*/ 0 h 96"/>
                <a:gd name="T14" fmla="*/ 54 w 54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96">
                  <a:moveTo>
                    <a:pt x="54" y="0"/>
                  </a:moveTo>
                  <a:lnTo>
                    <a:pt x="42" y="90"/>
                  </a:lnTo>
                  <a:lnTo>
                    <a:pt x="36" y="96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78"/>
                  </a:lnTo>
                  <a:lnTo>
                    <a:pt x="3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3" name="Freeform 145">
              <a:extLst>
                <a:ext uri="{FF2B5EF4-FFF2-40B4-BE49-F238E27FC236}">
                  <a16:creationId xmlns:a16="http://schemas.microsoft.com/office/drawing/2014/main" id="{F24EFCBC-18C3-9A9F-91B4-6BFF79E07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1572"/>
              <a:ext cx="42" cy="102"/>
            </a:xfrm>
            <a:custGeom>
              <a:avLst/>
              <a:gdLst>
                <a:gd name="T0" fmla="*/ 30 w 42"/>
                <a:gd name="T1" fmla="*/ 0 h 102"/>
                <a:gd name="T2" fmla="*/ 42 w 42"/>
                <a:gd name="T3" fmla="*/ 96 h 102"/>
                <a:gd name="T4" fmla="*/ 36 w 42"/>
                <a:gd name="T5" fmla="*/ 102 h 102"/>
                <a:gd name="T6" fmla="*/ 0 w 42"/>
                <a:gd name="T7" fmla="*/ 96 h 102"/>
                <a:gd name="T8" fmla="*/ 0 w 42"/>
                <a:gd name="T9" fmla="*/ 78 h 102"/>
                <a:gd name="T10" fmla="*/ 24 w 42"/>
                <a:gd name="T11" fmla="*/ 84 h 102"/>
                <a:gd name="T12" fmla="*/ 12 w 42"/>
                <a:gd name="T13" fmla="*/ 0 h 102"/>
                <a:gd name="T14" fmla="*/ 30 w 42"/>
                <a:gd name="T1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02">
                  <a:moveTo>
                    <a:pt x="30" y="0"/>
                  </a:moveTo>
                  <a:lnTo>
                    <a:pt x="42" y="96"/>
                  </a:lnTo>
                  <a:lnTo>
                    <a:pt x="36" y="102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84"/>
                  </a:lnTo>
                  <a:lnTo>
                    <a:pt x="1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4" name="Freeform 146">
              <a:extLst>
                <a:ext uri="{FF2B5EF4-FFF2-40B4-BE49-F238E27FC236}">
                  <a16:creationId xmlns:a16="http://schemas.microsoft.com/office/drawing/2014/main" id="{1B407124-361B-44EB-A47D-88A0A42F5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356"/>
              <a:ext cx="90" cy="138"/>
            </a:xfrm>
            <a:custGeom>
              <a:avLst/>
              <a:gdLst>
                <a:gd name="T0" fmla="*/ 42 w 90"/>
                <a:gd name="T1" fmla="*/ 0 h 138"/>
                <a:gd name="T2" fmla="*/ 90 w 90"/>
                <a:gd name="T3" fmla="*/ 90 h 138"/>
                <a:gd name="T4" fmla="*/ 84 w 90"/>
                <a:gd name="T5" fmla="*/ 96 h 138"/>
                <a:gd name="T6" fmla="*/ 0 w 90"/>
                <a:gd name="T7" fmla="*/ 138 h 138"/>
                <a:gd name="T8" fmla="*/ 0 w 90"/>
                <a:gd name="T9" fmla="*/ 120 h 138"/>
                <a:gd name="T10" fmla="*/ 72 w 90"/>
                <a:gd name="T11" fmla="*/ 84 h 138"/>
                <a:gd name="T12" fmla="*/ 24 w 90"/>
                <a:gd name="T13" fmla="*/ 0 h 138"/>
                <a:gd name="T14" fmla="*/ 42 w 90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138">
                  <a:moveTo>
                    <a:pt x="42" y="0"/>
                  </a:moveTo>
                  <a:lnTo>
                    <a:pt x="90" y="90"/>
                  </a:lnTo>
                  <a:lnTo>
                    <a:pt x="84" y="96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72" y="84"/>
                  </a:lnTo>
                  <a:lnTo>
                    <a:pt x="24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5" name="Freeform 147">
              <a:extLst>
                <a:ext uri="{FF2B5EF4-FFF2-40B4-BE49-F238E27FC236}">
                  <a16:creationId xmlns:a16="http://schemas.microsoft.com/office/drawing/2014/main" id="{FA5909F5-9862-54A9-7B5C-E0177D436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1356"/>
              <a:ext cx="60" cy="144"/>
            </a:xfrm>
            <a:custGeom>
              <a:avLst/>
              <a:gdLst>
                <a:gd name="T0" fmla="*/ 60 w 60"/>
                <a:gd name="T1" fmla="*/ 0 h 144"/>
                <a:gd name="T2" fmla="*/ 42 w 60"/>
                <a:gd name="T3" fmla="*/ 78 h 144"/>
                <a:gd name="T4" fmla="*/ 18 w 60"/>
                <a:gd name="T5" fmla="*/ 144 h 144"/>
                <a:gd name="T6" fmla="*/ 0 w 60"/>
                <a:gd name="T7" fmla="*/ 144 h 144"/>
                <a:gd name="T8" fmla="*/ 24 w 60"/>
                <a:gd name="T9" fmla="*/ 78 h 144"/>
                <a:gd name="T10" fmla="*/ 42 w 60"/>
                <a:gd name="T11" fmla="*/ 0 h 144"/>
                <a:gd name="T12" fmla="*/ 60 w 60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44">
                  <a:moveTo>
                    <a:pt x="60" y="0"/>
                  </a:moveTo>
                  <a:lnTo>
                    <a:pt x="42" y="78"/>
                  </a:lnTo>
                  <a:lnTo>
                    <a:pt x="18" y="144"/>
                  </a:lnTo>
                  <a:lnTo>
                    <a:pt x="0" y="144"/>
                  </a:lnTo>
                  <a:lnTo>
                    <a:pt x="24" y="78"/>
                  </a:lnTo>
                  <a:lnTo>
                    <a:pt x="42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6" name="Freeform 148">
              <a:extLst>
                <a:ext uri="{FF2B5EF4-FFF2-40B4-BE49-F238E27FC236}">
                  <a16:creationId xmlns:a16="http://schemas.microsoft.com/office/drawing/2014/main" id="{D3A69ADD-2634-9B91-20B5-160E5408B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1224"/>
              <a:ext cx="90" cy="90"/>
            </a:xfrm>
            <a:custGeom>
              <a:avLst/>
              <a:gdLst>
                <a:gd name="T0" fmla="*/ 0 w 90"/>
                <a:gd name="T1" fmla="*/ 48 h 90"/>
                <a:gd name="T2" fmla="*/ 6 w 90"/>
                <a:gd name="T3" fmla="*/ 30 h 90"/>
                <a:gd name="T4" fmla="*/ 30 w 90"/>
                <a:gd name="T5" fmla="*/ 6 h 90"/>
                <a:gd name="T6" fmla="*/ 48 w 90"/>
                <a:gd name="T7" fmla="*/ 0 h 90"/>
                <a:gd name="T8" fmla="*/ 66 w 90"/>
                <a:gd name="T9" fmla="*/ 6 h 90"/>
                <a:gd name="T10" fmla="*/ 78 w 90"/>
                <a:gd name="T11" fmla="*/ 18 h 90"/>
                <a:gd name="T12" fmla="*/ 84 w 90"/>
                <a:gd name="T13" fmla="*/ 30 h 90"/>
                <a:gd name="T14" fmla="*/ 90 w 90"/>
                <a:gd name="T15" fmla="*/ 48 h 90"/>
                <a:gd name="T16" fmla="*/ 84 w 90"/>
                <a:gd name="T17" fmla="*/ 66 h 90"/>
                <a:gd name="T18" fmla="*/ 78 w 90"/>
                <a:gd name="T19" fmla="*/ 78 h 90"/>
                <a:gd name="T20" fmla="*/ 66 w 90"/>
                <a:gd name="T21" fmla="*/ 84 h 90"/>
                <a:gd name="T22" fmla="*/ 48 w 90"/>
                <a:gd name="T23" fmla="*/ 90 h 90"/>
                <a:gd name="T24" fmla="*/ 30 w 90"/>
                <a:gd name="T25" fmla="*/ 84 h 90"/>
                <a:gd name="T26" fmla="*/ 18 w 90"/>
                <a:gd name="T27" fmla="*/ 78 h 90"/>
                <a:gd name="T28" fmla="*/ 6 w 90"/>
                <a:gd name="T29" fmla="*/ 66 h 90"/>
                <a:gd name="T30" fmla="*/ 0 w 90"/>
                <a:gd name="T31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0" y="48"/>
                  </a:moveTo>
                  <a:lnTo>
                    <a:pt x="6" y="30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66"/>
                  </a:lnTo>
                  <a:lnTo>
                    <a:pt x="78" y="78"/>
                  </a:lnTo>
                  <a:lnTo>
                    <a:pt x="66" y="84"/>
                  </a:lnTo>
                  <a:lnTo>
                    <a:pt x="48" y="90"/>
                  </a:lnTo>
                  <a:lnTo>
                    <a:pt x="30" y="84"/>
                  </a:lnTo>
                  <a:lnTo>
                    <a:pt x="18" y="78"/>
                  </a:lnTo>
                  <a:lnTo>
                    <a:pt x="6" y="6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7" name="Freeform 149">
              <a:extLst>
                <a:ext uri="{FF2B5EF4-FFF2-40B4-BE49-F238E27FC236}">
                  <a16:creationId xmlns:a16="http://schemas.microsoft.com/office/drawing/2014/main" id="{0AB6D0B6-0177-213D-24CF-D638D6F6D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" y="1218"/>
              <a:ext cx="102" cy="102"/>
            </a:xfrm>
            <a:custGeom>
              <a:avLst/>
              <a:gdLst>
                <a:gd name="T0" fmla="*/ 6 w 102"/>
                <a:gd name="T1" fmla="*/ 36 h 102"/>
                <a:gd name="T2" fmla="*/ 30 w 102"/>
                <a:gd name="T3" fmla="*/ 12 h 102"/>
                <a:gd name="T4" fmla="*/ 36 w 102"/>
                <a:gd name="T5" fmla="*/ 6 h 102"/>
                <a:gd name="T6" fmla="*/ 54 w 102"/>
                <a:gd name="T7" fmla="*/ 0 h 102"/>
                <a:gd name="T8" fmla="*/ 72 w 102"/>
                <a:gd name="T9" fmla="*/ 6 h 102"/>
                <a:gd name="T10" fmla="*/ 78 w 102"/>
                <a:gd name="T11" fmla="*/ 12 h 102"/>
                <a:gd name="T12" fmla="*/ 90 w 102"/>
                <a:gd name="T13" fmla="*/ 24 h 102"/>
                <a:gd name="T14" fmla="*/ 96 w 102"/>
                <a:gd name="T15" fmla="*/ 36 h 102"/>
                <a:gd name="T16" fmla="*/ 102 w 102"/>
                <a:gd name="T17" fmla="*/ 54 h 102"/>
                <a:gd name="T18" fmla="*/ 96 w 102"/>
                <a:gd name="T19" fmla="*/ 72 h 102"/>
                <a:gd name="T20" fmla="*/ 90 w 102"/>
                <a:gd name="T21" fmla="*/ 84 h 102"/>
                <a:gd name="T22" fmla="*/ 84 w 102"/>
                <a:gd name="T23" fmla="*/ 90 h 102"/>
                <a:gd name="T24" fmla="*/ 72 w 102"/>
                <a:gd name="T25" fmla="*/ 96 h 102"/>
                <a:gd name="T26" fmla="*/ 54 w 102"/>
                <a:gd name="T27" fmla="*/ 102 h 102"/>
                <a:gd name="T28" fmla="*/ 36 w 102"/>
                <a:gd name="T29" fmla="*/ 96 h 102"/>
                <a:gd name="T30" fmla="*/ 24 w 102"/>
                <a:gd name="T31" fmla="*/ 90 h 102"/>
                <a:gd name="T32" fmla="*/ 18 w 102"/>
                <a:gd name="T33" fmla="*/ 84 h 102"/>
                <a:gd name="T34" fmla="*/ 6 w 102"/>
                <a:gd name="T35" fmla="*/ 72 h 102"/>
                <a:gd name="T36" fmla="*/ 0 w 102"/>
                <a:gd name="T37" fmla="*/ 54 h 102"/>
                <a:gd name="T38" fmla="*/ 12 w 102"/>
                <a:gd name="T39" fmla="*/ 54 h 102"/>
                <a:gd name="T40" fmla="*/ 18 w 102"/>
                <a:gd name="T41" fmla="*/ 72 h 102"/>
                <a:gd name="T42" fmla="*/ 24 w 102"/>
                <a:gd name="T43" fmla="*/ 78 h 102"/>
                <a:gd name="T44" fmla="*/ 36 w 102"/>
                <a:gd name="T45" fmla="*/ 84 h 102"/>
                <a:gd name="T46" fmla="*/ 54 w 102"/>
                <a:gd name="T47" fmla="*/ 90 h 102"/>
                <a:gd name="T48" fmla="*/ 72 w 102"/>
                <a:gd name="T49" fmla="*/ 84 h 102"/>
                <a:gd name="T50" fmla="*/ 78 w 102"/>
                <a:gd name="T51" fmla="*/ 78 h 102"/>
                <a:gd name="T52" fmla="*/ 84 w 102"/>
                <a:gd name="T53" fmla="*/ 72 h 102"/>
                <a:gd name="T54" fmla="*/ 90 w 102"/>
                <a:gd name="T55" fmla="*/ 54 h 102"/>
                <a:gd name="T56" fmla="*/ 84 w 102"/>
                <a:gd name="T57" fmla="*/ 36 h 102"/>
                <a:gd name="T58" fmla="*/ 78 w 102"/>
                <a:gd name="T59" fmla="*/ 24 h 102"/>
                <a:gd name="T60" fmla="*/ 72 w 102"/>
                <a:gd name="T61" fmla="*/ 18 h 102"/>
                <a:gd name="T62" fmla="*/ 54 w 102"/>
                <a:gd name="T63" fmla="*/ 12 h 102"/>
                <a:gd name="T64" fmla="*/ 36 w 102"/>
                <a:gd name="T65" fmla="*/ 18 h 102"/>
                <a:gd name="T66" fmla="*/ 18 w 102"/>
                <a:gd name="T67" fmla="*/ 36 h 102"/>
                <a:gd name="T68" fmla="*/ 6 w 102"/>
                <a:gd name="T69" fmla="*/ 3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2">
                  <a:moveTo>
                    <a:pt x="6" y="36"/>
                  </a:moveTo>
                  <a:lnTo>
                    <a:pt x="30" y="12"/>
                  </a:lnTo>
                  <a:lnTo>
                    <a:pt x="36" y="6"/>
                  </a:lnTo>
                  <a:lnTo>
                    <a:pt x="54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2"/>
                  </a:lnTo>
                  <a:lnTo>
                    <a:pt x="90" y="84"/>
                  </a:lnTo>
                  <a:lnTo>
                    <a:pt x="84" y="90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6" y="72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36" y="84"/>
                  </a:lnTo>
                  <a:lnTo>
                    <a:pt x="54" y="90"/>
                  </a:lnTo>
                  <a:lnTo>
                    <a:pt x="72" y="84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54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54" y="12"/>
                  </a:lnTo>
                  <a:lnTo>
                    <a:pt x="36" y="18"/>
                  </a:lnTo>
                  <a:lnTo>
                    <a:pt x="18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98" name="Freeform 150">
              <a:extLst>
                <a:ext uri="{FF2B5EF4-FFF2-40B4-BE49-F238E27FC236}">
                  <a16:creationId xmlns:a16="http://schemas.microsoft.com/office/drawing/2014/main" id="{B36FD731-E3EB-F087-BE43-4D8C8553B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" y="1254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6 w 18"/>
                <a:gd name="T3" fmla="*/ 0 h 18"/>
                <a:gd name="T4" fmla="*/ 18 w 18"/>
                <a:gd name="T5" fmla="*/ 0 h 18"/>
                <a:gd name="T6" fmla="*/ 12 w 18"/>
                <a:gd name="T7" fmla="*/ 18 h 18"/>
                <a:gd name="T8" fmla="*/ 0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1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0" name="Freeform 192">
              <a:extLst>
                <a:ext uri="{FF2B5EF4-FFF2-40B4-BE49-F238E27FC236}">
                  <a16:creationId xmlns:a16="http://schemas.microsoft.com/office/drawing/2014/main" id="{291A1397-0831-0965-F7ED-3F8F1A25F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242"/>
              <a:ext cx="24" cy="42"/>
            </a:xfrm>
            <a:custGeom>
              <a:avLst/>
              <a:gdLst>
                <a:gd name="T0" fmla="*/ 0 w 24"/>
                <a:gd name="T1" fmla="*/ 24 h 42"/>
                <a:gd name="T2" fmla="*/ 6 w 24"/>
                <a:gd name="T3" fmla="*/ 24 h 42"/>
                <a:gd name="T4" fmla="*/ 6 w 24"/>
                <a:gd name="T5" fmla="*/ 24 h 42"/>
                <a:gd name="T6" fmla="*/ 0 w 24"/>
                <a:gd name="T7" fmla="*/ 18 h 42"/>
                <a:gd name="T8" fmla="*/ 0 w 24"/>
                <a:gd name="T9" fmla="*/ 18 h 42"/>
                <a:gd name="T10" fmla="*/ 0 w 24"/>
                <a:gd name="T11" fmla="*/ 0 h 42"/>
                <a:gd name="T12" fmla="*/ 12 w 24"/>
                <a:gd name="T13" fmla="*/ 6 h 42"/>
                <a:gd name="T14" fmla="*/ 18 w 24"/>
                <a:gd name="T15" fmla="*/ 12 h 42"/>
                <a:gd name="T16" fmla="*/ 24 w 24"/>
                <a:gd name="T17" fmla="*/ 18 h 42"/>
                <a:gd name="T18" fmla="*/ 24 w 24"/>
                <a:gd name="T19" fmla="*/ 30 h 42"/>
                <a:gd name="T20" fmla="*/ 18 w 24"/>
                <a:gd name="T21" fmla="*/ 36 h 42"/>
                <a:gd name="T22" fmla="*/ 12 w 24"/>
                <a:gd name="T23" fmla="*/ 42 h 42"/>
                <a:gd name="T24" fmla="*/ 0 w 24"/>
                <a:gd name="T25" fmla="*/ 42 h 42"/>
                <a:gd name="T26" fmla="*/ 0 w 24"/>
                <a:gd name="T2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2">
                  <a:moveTo>
                    <a:pt x="0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6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1" name="Freeform 193">
              <a:extLst>
                <a:ext uri="{FF2B5EF4-FFF2-40B4-BE49-F238E27FC236}">
                  <a16:creationId xmlns:a16="http://schemas.microsoft.com/office/drawing/2014/main" id="{4871A4F6-F0BB-4C32-3E08-752CFA6FD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236"/>
              <a:ext cx="24" cy="30"/>
            </a:xfrm>
            <a:custGeom>
              <a:avLst/>
              <a:gdLst>
                <a:gd name="T0" fmla="*/ 0 w 24"/>
                <a:gd name="T1" fmla="*/ 24 h 30"/>
                <a:gd name="T2" fmla="*/ 0 w 24"/>
                <a:gd name="T3" fmla="*/ 12 h 30"/>
                <a:gd name="T4" fmla="*/ 24 w 24"/>
                <a:gd name="T5" fmla="*/ 0 h 30"/>
                <a:gd name="T6" fmla="*/ 24 w 24"/>
                <a:gd name="T7" fmla="*/ 18 h 30"/>
                <a:gd name="T8" fmla="*/ 0 w 24"/>
                <a:gd name="T9" fmla="*/ 30 h 30"/>
                <a:gd name="T10" fmla="*/ 0 w 24"/>
                <a:gd name="T11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0">
                  <a:moveTo>
                    <a:pt x="0" y="24"/>
                  </a:moveTo>
                  <a:lnTo>
                    <a:pt x="0" y="12"/>
                  </a:lnTo>
                  <a:lnTo>
                    <a:pt x="24" y="0"/>
                  </a:lnTo>
                  <a:lnTo>
                    <a:pt x="24" y="18"/>
                  </a:lnTo>
                  <a:lnTo>
                    <a:pt x="0" y="3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2" name="Freeform 194">
              <a:extLst>
                <a:ext uri="{FF2B5EF4-FFF2-40B4-BE49-F238E27FC236}">
                  <a16:creationId xmlns:a16="http://schemas.microsoft.com/office/drawing/2014/main" id="{369CC43E-7B9D-F89D-E774-55EE8733F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1224"/>
              <a:ext cx="24" cy="30"/>
            </a:xfrm>
            <a:custGeom>
              <a:avLst/>
              <a:gdLst>
                <a:gd name="T0" fmla="*/ 6 w 24"/>
                <a:gd name="T1" fmla="*/ 18 h 30"/>
                <a:gd name="T2" fmla="*/ 6 w 24"/>
                <a:gd name="T3" fmla="*/ 18 h 30"/>
                <a:gd name="T4" fmla="*/ 0 w 24"/>
                <a:gd name="T5" fmla="*/ 12 h 30"/>
                <a:gd name="T6" fmla="*/ 12 w 24"/>
                <a:gd name="T7" fmla="*/ 0 h 30"/>
                <a:gd name="T8" fmla="*/ 18 w 24"/>
                <a:gd name="T9" fmla="*/ 6 h 30"/>
                <a:gd name="T10" fmla="*/ 24 w 24"/>
                <a:gd name="T11" fmla="*/ 12 h 30"/>
                <a:gd name="T12" fmla="*/ 24 w 24"/>
                <a:gd name="T13" fmla="*/ 18 h 30"/>
                <a:gd name="T14" fmla="*/ 12 w 24"/>
                <a:gd name="T15" fmla="*/ 30 h 30"/>
                <a:gd name="T16" fmla="*/ 6 w 24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6" y="18"/>
                  </a:moveTo>
                  <a:lnTo>
                    <a:pt x="6" y="1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2" y="3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3" name="Freeform 195">
              <a:extLst>
                <a:ext uri="{FF2B5EF4-FFF2-40B4-BE49-F238E27FC236}">
                  <a16:creationId xmlns:a16="http://schemas.microsoft.com/office/drawing/2014/main" id="{37708506-E015-2B18-157B-0381CFC35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1224"/>
              <a:ext cx="42" cy="18"/>
            </a:xfrm>
            <a:custGeom>
              <a:avLst/>
              <a:gdLst>
                <a:gd name="T0" fmla="*/ 0 w 42"/>
                <a:gd name="T1" fmla="*/ 12 h 18"/>
                <a:gd name="T2" fmla="*/ 6 w 42"/>
                <a:gd name="T3" fmla="*/ 0 h 18"/>
                <a:gd name="T4" fmla="*/ 42 w 42"/>
                <a:gd name="T5" fmla="*/ 0 h 18"/>
                <a:gd name="T6" fmla="*/ 42 w 42"/>
                <a:gd name="T7" fmla="*/ 18 h 18"/>
                <a:gd name="T8" fmla="*/ 6 w 42"/>
                <a:gd name="T9" fmla="*/ 18 h 18"/>
                <a:gd name="T10" fmla="*/ 0 w 42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">
                  <a:moveTo>
                    <a:pt x="0" y="12"/>
                  </a:moveTo>
                  <a:lnTo>
                    <a:pt x="6" y="0"/>
                  </a:lnTo>
                  <a:lnTo>
                    <a:pt x="42" y="0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4" name="Freeform 196">
              <a:extLst>
                <a:ext uri="{FF2B5EF4-FFF2-40B4-BE49-F238E27FC236}">
                  <a16:creationId xmlns:a16="http://schemas.microsoft.com/office/drawing/2014/main" id="{A4BD4471-7F84-19E2-684E-352127506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1206"/>
              <a:ext cx="24" cy="36"/>
            </a:xfrm>
            <a:custGeom>
              <a:avLst/>
              <a:gdLst>
                <a:gd name="T0" fmla="*/ 6 w 24"/>
                <a:gd name="T1" fmla="*/ 24 h 36"/>
                <a:gd name="T2" fmla="*/ 6 w 24"/>
                <a:gd name="T3" fmla="*/ 24 h 36"/>
                <a:gd name="T4" fmla="*/ 0 w 24"/>
                <a:gd name="T5" fmla="*/ 18 h 36"/>
                <a:gd name="T6" fmla="*/ 0 w 24"/>
                <a:gd name="T7" fmla="*/ 12 h 36"/>
                <a:gd name="T8" fmla="*/ 0 w 24"/>
                <a:gd name="T9" fmla="*/ 0 h 36"/>
                <a:gd name="T10" fmla="*/ 18 w 24"/>
                <a:gd name="T11" fmla="*/ 0 h 36"/>
                <a:gd name="T12" fmla="*/ 18 w 24"/>
                <a:gd name="T13" fmla="*/ 12 h 36"/>
                <a:gd name="T14" fmla="*/ 18 w 24"/>
                <a:gd name="T15" fmla="*/ 12 h 36"/>
                <a:gd name="T16" fmla="*/ 24 w 24"/>
                <a:gd name="T17" fmla="*/ 18 h 36"/>
                <a:gd name="T18" fmla="*/ 24 w 24"/>
                <a:gd name="T19" fmla="*/ 24 h 36"/>
                <a:gd name="T20" fmla="*/ 12 w 24"/>
                <a:gd name="T21" fmla="*/ 36 h 36"/>
                <a:gd name="T22" fmla="*/ 6 w 24"/>
                <a:gd name="T23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6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12" y="36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5" name="Freeform 197">
              <a:extLst>
                <a:ext uri="{FF2B5EF4-FFF2-40B4-BE49-F238E27FC236}">
                  <a16:creationId xmlns:a16="http://schemas.microsoft.com/office/drawing/2014/main" id="{CADA0C0A-2C70-D821-96A3-BC2F82858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1200"/>
              <a:ext cx="36" cy="30"/>
            </a:xfrm>
            <a:custGeom>
              <a:avLst/>
              <a:gdLst>
                <a:gd name="T0" fmla="*/ 0 w 36"/>
                <a:gd name="T1" fmla="*/ 6 h 30"/>
                <a:gd name="T2" fmla="*/ 6 w 36"/>
                <a:gd name="T3" fmla="*/ 0 h 30"/>
                <a:gd name="T4" fmla="*/ 24 w 36"/>
                <a:gd name="T5" fmla="*/ 6 h 30"/>
                <a:gd name="T6" fmla="*/ 36 w 36"/>
                <a:gd name="T7" fmla="*/ 12 h 30"/>
                <a:gd name="T8" fmla="*/ 36 w 36"/>
                <a:gd name="T9" fmla="*/ 30 h 30"/>
                <a:gd name="T10" fmla="*/ 24 w 36"/>
                <a:gd name="T11" fmla="*/ 24 h 30"/>
                <a:gd name="T12" fmla="*/ 6 w 36"/>
                <a:gd name="T13" fmla="*/ 18 h 30"/>
                <a:gd name="T14" fmla="*/ 0 w 36"/>
                <a:gd name="T15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0">
                  <a:moveTo>
                    <a:pt x="0" y="6"/>
                  </a:moveTo>
                  <a:lnTo>
                    <a:pt x="6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6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6" name="Freeform 198">
              <a:extLst>
                <a:ext uri="{FF2B5EF4-FFF2-40B4-BE49-F238E27FC236}">
                  <a16:creationId xmlns:a16="http://schemas.microsoft.com/office/drawing/2014/main" id="{56EDA7CE-8009-0689-EFC1-1B35CB29E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12"/>
              <a:ext cx="24" cy="24"/>
            </a:xfrm>
            <a:custGeom>
              <a:avLst/>
              <a:gdLst>
                <a:gd name="T0" fmla="*/ 18 w 24"/>
                <a:gd name="T1" fmla="*/ 0 h 24"/>
                <a:gd name="T2" fmla="*/ 24 w 24"/>
                <a:gd name="T3" fmla="*/ 12 h 24"/>
                <a:gd name="T4" fmla="*/ 12 w 24"/>
                <a:gd name="T5" fmla="*/ 24 h 24"/>
                <a:gd name="T6" fmla="*/ 0 w 24"/>
                <a:gd name="T7" fmla="*/ 12 h 24"/>
                <a:gd name="T8" fmla="*/ 12 w 24"/>
                <a:gd name="T9" fmla="*/ 0 h 24"/>
                <a:gd name="T10" fmla="*/ 18 w 2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4">
                  <a:moveTo>
                    <a:pt x="18" y="0"/>
                  </a:moveTo>
                  <a:lnTo>
                    <a:pt x="24" y="12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7" name="Freeform 199">
              <a:extLst>
                <a:ext uri="{FF2B5EF4-FFF2-40B4-BE49-F238E27FC236}">
                  <a16:creationId xmlns:a16="http://schemas.microsoft.com/office/drawing/2014/main" id="{F3744126-89DD-5CB5-49B3-09210C7AD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24"/>
              <a:ext cx="36" cy="18"/>
            </a:xfrm>
            <a:custGeom>
              <a:avLst/>
              <a:gdLst>
                <a:gd name="T0" fmla="*/ 6 w 36"/>
                <a:gd name="T1" fmla="*/ 0 h 18"/>
                <a:gd name="T2" fmla="*/ 36 w 36"/>
                <a:gd name="T3" fmla="*/ 0 h 18"/>
                <a:gd name="T4" fmla="*/ 36 w 36"/>
                <a:gd name="T5" fmla="*/ 18 h 18"/>
                <a:gd name="T6" fmla="*/ 6 w 36"/>
                <a:gd name="T7" fmla="*/ 18 h 18"/>
                <a:gd name="T8" fmla="*/ 0 w 36"/>
                <a:gd name="T9" fmla="*/ 0 h 18"/>
                <a:gd name="T10" fmla="*/ 6 w 3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8">
                  <a:moveTo>
                    <a:pt x="6" y="0"/>
                  </a:moveTo>
                  <a:lnTo>
                    <a:pt x="36" y="0"/>
                  </a:lnTo>
                  <a:lnTo>
                    <a:pt x="36" y="18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8" name="Freeform 200">
              <a:extLst>
                <a:ext uri="{FF2B5EF4-FFF2-40B4-BE49-F238E27FC236}">
                  <a16:creationId xmlns:a16="http://schemas.microsoft.com/office/drawing/2014/main" id="{C1DC99C2-4166-2151-B1D3-BB9CA4E31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224"/>
              <a:ext cx="18" cy="24"/>
            </a:xfrm>
            <a:custGeom>
              <a:avLst/>
              <a:gdLst>
                <a:gd name="T0" fmla="*/ 12 w 18"/>
                <a:gd name="T1" fmla="*/ 0 h 24"/>
                <a:gd name="T2" fmla="*/ 18 w 18"/>
                <a:gd name="T3" fmla="*/ 6 h 24"/>
                <a:gd name="T4" fmla="*/ 18 w 18"/>
                <a:gd name="T5" fmla="*/ 12 h 24"/>
                <a:gd name="T6" fmla="*/ 18 w 18"/>
                <a:gd name="T7" fmla="*/ 18 h 24"/>
                <a:gd name="T8" fmla="*/ 12 w 18"/>
                <a:gd name="T9" fmla="*/ 24 h 24"/>
                <a:gd name="T10" fmla="*/ 0 w 18"/>
                <a:gd name="T11" fmla="*/ 12 h 24"/>
                <a:gd name="T12" fmla="*/ 0 w 18"/>
                <a:gd name="T13" fmla="*/ 12 h 24"/>
                <a:gd name="T14" fmla="*/ 0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lnTo>
                    <a:pt x="18" y="6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9" name="Freeform 201">
              <a:extLst>
                <a:ext uri="{FF2B5EF4-FFF2-40B4-BE49-F238E27FC236}">
                  <a16:creationId xmlns:a16="http://schemas.microsoft.com/office/drawing/2014/main" id="{345E3EB9-4744-0D82-D96B-A2FD36364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236"/>
              <a:ext cx="24" cy="24"/>
            </a:xfrm>
            <a:custGeom>
              <a:avLst/>
              <a:gdLst>
                <a:gd name="T0" fmla="*/ 6 w 24"/>
                <a:gd name="T1" fmla="*/ 0 h 24"/>
                <a:gd name="T2" fmla="*/ 18 w 24"/>
                <a:gd name="T3" fmla="*/ 6 h 24"/>
                <a:gd name="T4" fmla="*/ 24 w 24"/>
                <a:gd name="T5" fmla="*/ 6 h 24"/>
                <a:gd name="T6" fmla="*/ 24 w 24"/>
                <a:gd name="T7" fmla="*/ 24 h 24"/>
                <a:gd name="T8" fmla="*/ 18 w 24"/>
                <a:gd name="T9" fmla="*/ 24 h 24"/>
                <a:gd name="T10" fmla="*/ 6 w 24"/>
                <a:gd name="T11" fmla="*/ 18 h 24"/>
                <a:gd name="T12" fmla="*/ 0 w 24"/>
                <a:gd name="T13" fmla="*/ 0 h 24"/>
                <a:gd name="T14" fmla="*/ 6 w 2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6" y="0"/>
                  </a:moveTo>
                  <a:lnTo>
                    <a:pt x="18" y="6"/>
                  </a:lnTo>
                  <a:lnTo>
                    <a:pt x="24" y="6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50" name="Freeform 202">
              <a:extLst>
                <a:ext uri="{FF2B5EF4-FFF2-40B4-BE49-F238E27FC236}">
                  <a16:creationId xmlns:a16="http://schemas.microsoft.com/office/drawing/2014/main" id="{5DDAB240-7363-A5F8-8BEF-2E21DFE76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1242"/>
              <a:ext cx="24" cy="42"/>
            </a:xfrm>
            <a:custGeom>
              <a:avLst/>
              <a:gdLst>
                <a:gd name="T0" fmla="*/ 18 w 24"/>
                <a:gd name="T1" fmla="*/ 0 h 42"/>
                <a:gd name="T2" fmla="*/ 24 w 24"/>
                <a:gd name="T3" fmla="*/ 6 h 42"/>
                <a:gd name="T4" fmla="*/ 18 w 24"/>
                <a:gd name="T5" fmla="*/ 18 h 42"/>
                <a:gd name="T6" fmla="*/ 18 w 24"/>
                <a:gd name="T7" fmla="*/ 24 h 42"/>
                <a:gd name="T8" fmla="*/ 18 w 24"/>
                <a:gd name="T9" fmla="*/ 24 h 42"/>
                <a:gd name="T10" fmla="*/ 18 w 24"/>
                <a:gd name="T11" fmla="*/ 24 h 42"/>
                <a:gd name="T12" fmla="*/ 24 w 24"/>
                <a:gd name="T13" fmla="*/ 24 h 42"/>
                <a:gd name="T14" fmla="*/ 24 w 24"/>
                <a:gd name="T15" fmla="*/ 42 h 42"/>
                <a:gd name="T16" fmla="*/ 12 w 24"/>
                <a:gd name="T17" fmla="*/ 42 h 42"/>
                <a:gd name="T18" fmla="*/ 6 w 24"/>
                <a:gd name="T19" fmla="*/ 36 h 42"/>
                <a:gd name="T20" fmla="*/ 0 w 24"/>
                <a:gd name="T21" fmla="*/ 30 h 42"/>
                <a:gd name="T22" fmla="*/ 0 w 24"/>
                <a:gd name="T23" fmla="*/ 18 h 42"/>
                <a:gd name="T24" fmla="*/ 0 w 24"/>
                <a:gd name="T25" fmla="*/ 18 h 42"/>
                <a:gd name="T26" fmla="*/ 6 w 24"/>
                <a:gd name="T27" fmla="*/ 6 h 42"/>
                <a:gd name="T28" fmla="*/ 18 w 24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2">
                  <a:moveTo>
                    <a:pt x="18" y="0"/>
                  </a:moveTo>
                  <a:lnTo>
                    <a:pt x="24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52" name="AutoShape 4">
            <a:extLst>
              <a:ext uri="{FF2B5EF4-FFF2-40B4-BE49-F238E27FC236}">
                <a16:creationId xmlns:a16="http://schemas.microsoft.com/office/drawing/2014/main" id="{69F70B51-9598-1017-6616-3C345FFEA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3200400"/>
            <a:ext cx="1990725" cy="2703513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Task list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Book guest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Checkin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Checkout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Change room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Breakfast list &amp;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other services</a:t>
            </a:r>
          </a:p>
        </p:txBody>
      </p:sp>
      <p:sp>
        <p:nvSpPr>
          <p:cNvPr id="2053" name="AutoShape 5">
            <a:extLst>
              <a:ext uri="{FF2B5EF4-FFF2-40B4-BE49-F238E27FC236}">
                <a16:creationId xmlns:a16="http://schemas.microsoft.com/office/drawing/2014/main" id="{0F39B79B-3542-42EB-306E-3D827B4B1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1325" y="3200400"/>
            <a:ext cx="1901825" cy="1674813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latin typeface="Arial" panose="020B0604020202020204" pitchFamily="34" charset="0"/>
              </a:rPr>
              <a:t>Data about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Guests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Rooms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Services</a:t>
            </a:r>
          </a:p>
        </p:txBody>
      </p:sp>
      <p:sp>
        <p:nvSpPr>
          <p:cNvPr id="2199" name="Freeform 151">
            <a:extLst>
              <a:ext uri="{FF2B5EF4-FFF2-40B4-BE49-F238E27FC236}">
                <a16:creationId xmlns:a16="http://schemas.microsoft.com/office/drawing/2014/main" id="{9AD47A56-B504-D0F2-E1B1-D30E132DC32C}"/>
              </a:ext>
            </a:extLst>
          </p:cNvPr>
          <p:cNvSpPr>
            <a:spLocks/>
          </p:cNvSpPr>
          <p:nvPr/>
        </p:nvSpPr>
        <p:spPr bwMode="auto">
          <a:xfrm>
            <a:off x="1390650" y="1133475"/>
            <a:ext cx="104775" cy="209550"/>
          </a:xfrm>
          <a:custGeom>
            <a:avLst/>
            <a:gdLst>
              <a:gd name="T0" fmla="*/ 12 w 66"/>
              <a:gd name="T1" fmla="*/ 0 h 132"/>
              <a:gd name="T2" fmla="*/ 0 w 66"/>
              <a:gd name="T3" fmla="*/ 132 h 132"/>
              <a:gd name="T4" fmla="*/ 66 w 66"/>
              <a:gd name="T5" fmla="*/ 132 h 132"/>
              <a:gd name="T6" fmla="*/ 66 w 66"/>
              <a:gd name="T7" fmla="*/ 24 h 132"/>
              <a:gd name="T8" fmla="*/ 48 w 66"/>
              <a:gd name="T9" fmla="*/ 0 h 132"/>
              <a:gd name="T10" fmla="*/ 12 w 66"/>
              <a:gd name="T1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132">
                <a:moveTo>
                  <a:pt x="12" y="0"/>
                </a:moveTo>
                <a:lnTo>
                  <a:pt x="0" y="132"/>
                </a:lnTo>
                <a:lnTo>
                  <a:pt x="66" y="132"/>
                </a:lnTo>
                <a:lnTo>
                  <a:pt x="66" y="24"/>
                </a:lnTo>
                <a:lnTo>
                  <a:pt x="48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2" name="Freeform 204">
            <a:extLst>
              <a:ext uri="{FF2B5EF4-FFF2-40B4-BE49-F238E27FC236}">
                <a16:creationId xmlns:a16="http://schemas.microsoft.com/office/drawing/2014/main" id="{6086628E-E2F5-72BF-2B89-647321179B24}"/>
              </a:ext>
            </a:extLst>
          </p:cNvPr>
          <p:cNvSpPr>
            <a:spLocks/>
          </p:cNvSpPr>
          <p:nvPr/>
        </p:nvSpPr>
        <p:spPr bwMode="auto">
          <a:xfrm>
            <a:off x="1647825" y="1193800"/>
            <a:ext cx="180975" cy="279400"/>
          </a:xfrm>
          <a:custGeom>
            <a:avLst/>
            <a:gdLst>
              <a:gd name="T0" fmla="*/ 24 w 114"/>
              <a:gd name="T1" fmla="*/ 0 h 176"/>
              <a:gd name="T2" fmla="*/ 20 w 114"/>
              <a:gd name="T3" fmla="*/ 134 h 176"/>
              <a:gd name="T4" fmla="*/ 114 w 114"/>
              <a:gd name="T5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176">
                <a:moveTo>
                  <a:pt x="24" y="0"/>
                </a:moveTo>
                <a:cubicBezTo>
                  <a:pt x="10" y="50"/>
                  <a:pt x="0" y="124"/>
                  <a:pt x="20" y="134"/>
                </a:cubicBezTo>
                <a:cubicBezTo>
                  <a:pt x="68" y="158"/>
                  <a:pt x="88" y="176"/>
                  <a:pt x="114" y="108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4" name="Group 206">
            <a:extLst>
              <a:ext uri="{FF2B5EF4-FFF2-40B4-BE49-F238E27FC236}">
                <a16:creationId xmlns:a16="http://schemas.microsoft.com/office/drawing/2014/main" id="{78F0107C-E325-55F4-E69A-DBFEA1D3054C}"/>
              </a:ext>
            </a:extLst>
          </p:cNvPr>
          <p:cNvGrpSpPr>
            <a:grpSpLocks/>
          </p:cNvGrpSpPr>
          <p:nvPr/>
        </p:nvGrpSpPr>
        <p:grpSpPr bwMode="auto">
          <a:xfrm>
            <a:off x="1227138" y="1866900"/>
            <a:ext cx="430212" cy="800100"/>
            <a:chOff x="792" y="1176"/>
            <a:chExt cx="252" cy="468"/>
          </a:xfrm>
        </p:grpSpPr>
        <p:sp>
          <p:nvSpPr>
            <p:cNvPr id="2055" name="Freeform 7">
              <a:extLst>
                <a:ext uri="{FF2B5EF4-FFF2-40B4-BE49-F238E27FC236}">
                  <a16:creationId xmlns:a16="http://schemas.microsoft.com/office/drawing/2014/main" id="{4D431576-BD4E-EE36-50F0-C1779BD62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302"/>
              <a:ext cx="96" cy="180"/>
            </a:xfrm>
            <a:custGeom>
              <a:avLst/>
              <a:gdLst>
                <a:gd name="T0" fmla="*/ 12 w 96"/>
                <a:gd name="T1" fmla="*/ 162 h 180"/>
                <a:gd name="T2" fmla="*/ 78 w 96"/>
                <a:gd name="T3" fmla="*/ 162 h 180"/>
                <a:gd name="T4" fmla="*/ 78 w 96"/>
                <a:gd name="T5" fmla="*/ 48 h 180"/>
                <a:gd name="T6" fmla="*/ 54 w 96"/>
                <a:gd name="T7" fmla="*/ 24 h 180"/>
                <a:gd name="T8" fmla="*/ 18 w 96"/>
                <a:gd name="T9" fmla="*/ 18 h 180"/>
                <a:gd name="T10" fmla="*/ 18 w 96"/>
                <a:gd name="T11" fmla="*/ 0 h 180"/>
                <a:gd name="T12" fmla="*/ 60 w 96"/>
                <a:gd name="T13" fmla="*/ 6 h 180"/>
                <a:gd name="T14" fmla="*/ 66 w 96"/>
                <a:gd name="T15" fmla="*/ 12 h 180"/>
                <a:gd name="T16" fmla="*/ 90 w 96"/>
                <a:gd name="T17" fmla="*/ 36 h 180"/>
                <a:gd name="T18" fmla="*/ 96 w 96"/>
                <a:gd name="T19" fmla="*/ 42 h 180"/>
                <a:gd name="T20" fmla="*/ 96 w 96"/>
                <a:gd name="T21" fmla="*/ 168 h 180"/>
                <a:gd name="T22" fmla="*/ 84 w 96"/>
                <a:gd name="T23" fmla="*/ 180 h 180"/>
                <a:gd name="T24" fmla="*/ 12 w 96"/>
                <a:gd name="T25" fmla="*/ 180 h 180"/>
                <a:gd name="T26" fmla="*/ 0 w 96"/>
                <a:gd name="T27" fmla="*/ 168 h 180"/>
                <a:gd name="T28" fmla="*/ 12 w 96"/>
                <a:gd name="T29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80">
                  <a:moveTo>
                    <a:pt x="12" y="162"/>
                  </a:moveTo>
                  <a:lnTo>
                    <a:pt x="78" y="162"/>
                  </a:lnTo>
                  <a:lnTo>
                    <a:pt x="78" y="48"/>
                  </a:lnTo>
                  <a:lnTo>
                    <a:pt x="54" y="24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168"/>
                  </a:lnTo>
                  <a:lnTo>
                    <a:pt x="84" y="180"/>
                  </a:lnTo>
                  <a:lnTo>
                    <a:pt x="12" y="180"/>
                  </a:lnTo>
                  <a:lnTo>
                    <a:pt x="0" y="168"/>
                  </a:lnTo>
                  <a:lnTo>
                    <a:pt x="12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56" name="Freeform 8">
              <a:extLst>
                <a:ext uri="{FF2B5EF4-FFF2-40B4-BE49-F238E27FC236}">
                  <a16:creationId xmlns:a16="http://schemas.microsoft.com/office/drawing/2014/main" id="{6B2740F0-3E24-C475-8D4E-05433734A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302"/>
              <a:ext cx="24" cy="168"/>
            </a:xfrm>
            <a:custGeom>
              <a:avLst/>
              <a:gdLst>
                <a:gd name="T0" fmla="*/ 24 w 24"/>
                <a:gd name="T1" fmla="*/ 12 h 168"/>
                <a:gd name="T2" fmla="*/ 18 w 24"/>
                <a:gd name="T3" fmla="*/ 168 h 168"/>
                <a:gd name="T4" fmla="*/ 0 w 24"/>
                <a:gd name="T5" fmla="*/ 168 h 168"/>
                <a:gd name="T6" fmla="*/ 6 w 24"/>
                <a:gd name="T7" fmla="*/ 12 h 168"/>
                <a:gd name="T8" fmla="*/ 18 w 24"/>
                <a:gd name="T9" fmla="*/ 0 h 168"/>
                <a:gd name="T10" fmla="*/ 24 w 24"/>
                <a:gd name="T11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8">
                  <a:moveTo>
                    <a:pt x="24" y="12"/>
                  </a:moveTo>
                  <a:lnTo>
                    <a:pt x="18" y="168"/>
                  </a:lnTo>
                  <a:lnTo>
                    <a:pt x="0" y="168"/>
                  </a:lnTo>
                  <a:lnTo>
                    <a:pt x="6" y="12"/>
                  </a:lnTo>
                  <a:lnTo>
                    <a:pt x="18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79" name="Freeform 131">
              <a:extLst>
                <a:ext uri="{FF2B5EF4-FFF2-40B4-BE49-F238E27FC236}">
                  <a16:creationId xmlns:a16="http://schemas.microsoft.com/office/drawing/2014/main" id="{BCB2C0E1-A429-99AA-99AF-B746BFBF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" y="1254"/>
              <a:ext cx="72" cy="390"/>
            </a:xfrm>
            <a:custGeom>
              <a:avLst/>
              <a:gdLst>
                <a:gd name="T0" fmla="*/ 72 w 72"/>
                <a:gd name="T1" fmla="*/ 0 h 390"/>
                <a:gd name="T2" fmla="*/ 72 w 72"/>
                <a:gd name="T3" fmla="*/ 180 h 390"/>
                <a:gd name="T4" fmla="*/ 18 w 72"/>
                <a:gd name="T5" fmla="*/ 372 h 390"/>
                <a:gd name="T6" fmla="*/ 66 w 72"/>
                <a:gd name="T7" fmla="*/ 372 h 390"/>
                <a:gd name="T8" fmla="*/ 66 w 72"/>
                <a:gd name="T9" fmla="*/ 390 h 390"/>
                <a:gd name="T10" fmla="*/ 12 w 72"/>
                <a:gd name="T11" fmla="*/ 390 h 390"/>
                <a:gd name="T12" fmla="*/ 0 w 72"/>
                <a:gd name="T13" fmla="*/ 378 h 390"/>
                <a:gd name="T14" fmla="*/ 54 w 72"/>
                <a:gd name="T15" fmla="*/ 180 h 390"/>
                <a:gd name="T16" fmla="*/ 54 w 72"/>
                <a:gd name="T17" fmla="*/ 0 h 390"/>
                <a:gd name="T18" fmla="*/ 72 w 72"/>
                <a:gd name="T1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390">
                  <a:moveTo>
                    <a:pt x="72" y="0"/>
                  </a:moveTo>
                  <a:lnTo>
                    <a:pt x="72" y="180"/>
                  </a:lnTo>
                  <a:lnTo>
                    <a:pt x="18" y="372"/>
                  </a:lnTo>
                  <a:lnTo>
                    <a:pt x="66" y="372"/>
                  </a:lnTo>
                  <a:lnTo>
                    <a:pt x="66" y="390"/>
                  </a:lnTo>
                  <a:lnTo>
                    <a:pt x="12" y="390"/>
                  </a:lnTo>
                  <a:lnTo>
                    <a:pt x="0" y="378"/>
                  </a:lnTo>
                  <a:lnTo>
                    <a:pt x="54" y="180"/>
                  </a:lnTo>
                  <a:lnTo>
                    <a:pt x="5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0" name="Freeform 132">
              <a:extLst>
                <a:ext uri="{FF2B5EF4-FFF2-40B4-BE49-F238E27FC236}">
                  <a16:creationId xmlns:a16="http://schemas.microsoft.com/office/drawing/2014/main" id="{8FD3EF99-33DA-87FB-E816-C6AF67875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" y="1446"/>
              <a:ext cx="90" cy="198"/>
            </a:xfrm>
            <a:custGeom>
              <a:avLst/>
              <a:gdLst>
                <a:gd name="T0" fmla="*/ 18 w 90"/>
                <a:gd name="T1" fmla="*/ 0 h 198"/>
                <a:gd name="T2" fmla="*/ 48 w 90"/>
                <a:gd name="T3" fmla="*/ 102 h 198"/>
                <a:gd name="T4" fmla="*/ 54 w 90"/>
                <a:gd name="T5" fmla="*/ 180 h 198"/>
                <a:gd name="T6" fmla="*/ 90 w 90"/>
                <a:gd name="T7" fmla="*/ 180 h 198"/>
                <a:gd name="T8" fmla="*/ 90 w 90"/>
                <a:gd name="T9" fmla="*/ 198 h 198"/>
                <a:gd name="T10" fmla="*/ 48 w 90"/>
                <a:gd name="T11" fmla="*/ 198 h 198"/>
                <a:gd name="T12" fmla="*/ 36 w 90"/>
                <a:gd name="T13" fmla="*/ 186 h 198"/>
                <a:gd name="T14" fmla="*/ 30 w 90"/>
                <a:gd name="T15" fmla="*/ 102 h 198"/>
                <a:gd name="T16" fmla="*/ 0 w 90"/>
                <a:gd name="T17" fmla="*/ 0 h 198"/>
                <a:gd name="T18" fmla="*/ 18 w 9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98">
                  <a:moveTo>
                    <a:pt x="18" y="0"/>
                  </a:moveTo>
                  <a:lnTo>
                    <a:pt x="48" y="102"/>
                  </a:lnTo>
                  <a:lnTo>
                    <a:pt x="54" y="180"/>
                  </a:lnTo>
                  <a:lnTo>
                    <a:pt x="90" y="180"/>
                  </a:lnTo>
                  <a:lnTo>
                    <a:pt x="90" y="198"/>
                  </a:lnTo>
                  <a:lnTo>
                    <a:pt x="48" y="198"/>
                  </a:lnTo>
                  <a:lnTo>
                    <a:pt x="36" y="186"/>
                  </a:lnTo>
                  <a:lnTo>
                    <a:pt x="30" y="102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1" name="Rectangle 133">
              <a:extLst>
                <a:ext uri="{FF2B5EF4-FFF2-40B4-BE49-F238E27FC236}">
                  <a16:creationId xmlns:a16="http://schemas.microsoft.com/office/drawing/2014/main" id="{59A3C96C-D6DF-1372-D69F-97293B37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" y="1476"/>
              <a:ext cx="180" cy="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2" name="Freeform 134">
              <a:extLst>
                <a:ext uri="{FF2B5EF4-FFF2-40B4-BE49-F238E27FC236}">
                  <a16:creationId xmlns:a16="http://schemas.microsoft.com/office/drawing/2014/main" id="{5FADDAB8-8548-59B6-DE2C-11D292A4D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" y="1464"/>
              <a:ext cx="198" cy="138"/>
            </a:xfrm>
            <a:custGeom>
              <a:avLst/>
              <a:gdLst>
                <a:gd name="T0" fmla="*/ 12 w 198"/>
                <a:gd name="T1" fmla="*/ 120 h 138"/>
                <a:gd name="T2" fmla="*/ 180 w 198"/>
                <a:gd name="T3" fmla="*/ 120 h 138"/>
                <a:gd name="T4" fmla="*/ 180 w 198"/>
                <a:gd name="T5" fmla="*/ 18 h 138"/>
                <a:gd name="T6" fmla="*/ 12 w 198"/>
                <a:gd name="T7" fmla="*/ 18 h 138"/>
                <a:gd name="T8" fmla="*/ 12 w 198"/>
                <a:gd name="T9" fmla="*/ 0 h 138"/>
                <a:gd name="T10" fmla="*/ 186 w 198"/>
                <a:gd name="T11" fmla="*/ 0 h 138"/>
                <a:gd name="T12" fmla="*/ 198 w 198"/>
                <a:gd name="T13" fmla="*/ 12 h 138"/>
                <a:gd name="T14" fmla="*/ 198 w 198"/>
                <a:gd name="T15" fmla="*/ 126 h 138"/>
                <a:gd name="T16" fmla="*/ 186 w 198"/>
                <a:gd name="T17" fmla="*/ 138 h 138"/>
                <a:gd name="T18" fmla="*/ 12 w 198"/>
                <a:gd name="T19" fmla="*/ 138 h 138"/>
                <a:gd name="T20" fmla="*/ 0 w 198"/>
                <a:gd name="T21" fmla="*/ 126 h 138"/>
                <a:gd name="T22" fmla="*/ 12 w 198"/>
                <a:gd name="T23" fmla="*/ 12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138">
                  <a:moveTo>
                    <a:pt x="12" y="120"/>
                  </a:moveTo>
                  <a:lnTo>
                    <a:pt x="180" y="120"/>
                  </a:lnTo>
                  <a:lnTo>
                    <a:pt x="180" y="18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186" y="0"/>
                  </a:lnTo>
                  <a:lnTo>
                    <a:pt x="198" y="12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2" y="138"/>
                  </a:lnTo>
                  <a:lnTo>
                    <a:pt x="0" y="126"/>
                  </a:lnTo>
                  <a:lnTo>
                    <a:pt x="12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3" name="Freeform 135">
              <a:extLst>
                <a:ext uri="{FF2B5EF4-FFF2-40B4-BE49-F238E27FC236}">
                  <a16:creationId xmlns:a16="http://schemas.microsoft.com/office/drawing/2014/main" id="{3DCD900C-EC07-ECAA-6521-9F47895F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" y="1464"/>
              <a:ext cx="18" cy="126"/>
            </a:xfrm>
            <a:custGeom>
              <a:avLst/>
              <a:gdLst>
                <a:gd name="T0" fmla="*/ 18 w 18"/>
                <a:gd name="T1" fmla="*/ 12 h 126"/>
                <a:gd name="T2" fmla="*/ 18 w 18"/>
                <a:gd name="T3" fmla="*/ 126 h 126"/>
                <a:gd name="T4" fmla="*/ 0 w 18"/>
                <a:gd name="T5" fmla="*/ 126 h 126"/>
                <a:gd name="T6" fmla="*/ 0 w 18"/>
                <a:gd name="T7" fmla="*/ 12 h 126"/>
                <a:gd name="T8" fmla="*/ 12 w 18"/>
                <a:gd name="T9" fmla="*/ 0 h 126"/>
                <a:gd name="T10" fmla="*/ 18 w 18"/>
                <a:gd name="T11" fmla="*/ 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6">
                  <a:moveTo>
                    <a:pt x="18" y="12"/>
                  </a:moveTo>
                  <a:lnTo>
                    <a:pt x="18" y="126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4" name="Freeform 136">
              <a:extLst>
                <a:ext uri="{FF2B5EF4-FFF2-40B4-BE49-F238E27FC236}">
                  <a16:creationId xmlns:a16="http://schemas.microsoft.com/office/drawing/2014/main" id="{22DB4613-FE07-EF9B-F748-608F54813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" y="1302"/>
              <a:ext cx="66" cy="180"/>
            </a:xfrm>
            <a:custGeom>
              <a:avLst/>
              <a:gdLst>
                <a:gd name="T0" fmla="*/ 66 w 66"/>
                <a:gd name="T1" fmla="*/ 18 h 180"/>
                <a:gd name="T2" fmla="*/ 24 w 66"/>
                <a:gd name="T3" fmla="*/ 24 h 180"/>
                <a:gd name="T4" fmla="*/ 18 w 66"/>
                <a:gd name="T5" fmla="*/ 114 h 180"/>
                <a:gd name="T6" fmla="*/ 48 w 66"/>
                <a:gd name="T7" fmla="*/ 180 h 180"/>
                <a:gd name="T8" fmla="*/ 30 w 66"/>
                <a:gd name="T9" fmla="*/ 180 h 180"/>
                <a:gd name="T10" fmla="*/ 0 w 66"/>
                <a:gd name="T11" fmla="*/ 114 h 180"/>
                <a:gd name="T12" fmla="*/ 6 w 66"/>
                <a:gd name="T13" fmla="*/ 18 h 180"/>
                <a:gd name="T14" fmla="*/ 18 w 66"/>
                <a:gd name="T15" fmla="*/ 6 h 180"/>
                <a:gd name="T16" fmla="*/ 66 w 66"/>
                <a:gd name="T17" fmla="*/ 0 h 180"/>
                <a:gd name="T18" fmla="*/ 66 w 66"/>
                <a:gd name="T19" fmla="*/ 1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80">
                  <a:moveTo>
                    <a:pt x="66" y="18"/>
                  </a:moveTo>
                  <a:lnTo>
                    <a:pt x="24" y="24"/>
                  </a:lnTo>
                  <a:lnTo>
                    <a:pt x="18" y="114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0" y="114"/>
                  </a:lnTo>
                  <a:lnTo>
                    <a:pt x="6" y="18"/>
                  </a:lnTo>
                  <a:lnTo>
                    <a:pt x="18" y="6"/>
                  </a:lnTo>
                  <a:lnTo>
                    <a:pt x="66" y="0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5" name="Freeform 137">
              <a:extLst>
                <a:ext uri="{FF2B5EF4-FFF2-40B4-BE49-F238E27FC236}">
                  <a16:creationId xmlns:a16="http://schemas.microsoft.com/office/drawing/2014/main" id="{7A99653F-509E-0E19-9D6D-171FCB769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" y="1308"/>
              <a:ext cx="150" cy="162"/>
            </a:xfrm>
            <a:custGeom>
              <a:avLst/>
              <a:gdLst>
                <a:gd name="T0" fmla="*/ 18 w 150"/>
                <a:gd name="T1" fmla="*/ 0 h 162"/>
                <a:gd name="T2" fmla="*/ 84 w 150"/>
                <a:gd name="T3" fmla="*/ 102 h 162"/>
                <a:gd name="T4" fmla="*/ 150 w 150"/>
                <a:gd name="T5" fmla="*/ 144 h 162"/>
                <a:gd name="T6" fmla="*/ 138 w 150"/>
                <a:gd name="T7" fmla="*/ 162 h 162"/>
                <a:gd name="T8" fmla="*/ 72 w 150"/>
                <a:gd name="T9" fmla="*/ 120 h 162"/>
                <a:gd name="T10" fmla="*/ 66 w 150"/>
                <a:gd name="T11" fmla="*/ 114 h 162"/>
                <a:gd name="T12" fmla="*/ 0 w 150"/>
                <a:gd name="T13" fmla="*/ 12 h 162"/>
                <a:gd name="T14" fmla="*/ 18 w 150"/>
                <a:gd name="T1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62">
                  <a:moveTo>
                    <a:pt x="18" y="0"/>
                  </a:moveTo>
                  <a:lnTo>
                    <a:pt x="84" y="102"/>
                  </a:lnTo>
                  <a:lnTo>
                    <a:pt x="150" y="144"/>
                  </a:lnTo>
                  <a:lnTo>
                    <a:pt x="138" y="162"/>
                  </a:lnTo>
                  <a:lnTo>
                    <a:pt x="72" y="120"/>
                  </a:lnTo>
                  <a:lnTo>
                    <a:pt x="66" y="114"/>
                  </a:lnTo>
                  <a:lnTo>
                    <a:pt x="0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6" name="Freeform 138">
              <a:extLst>
                <a:ext uri="{FF2B5EF4-FFF2-40B4-BE49-F238E27FC236}">
                  <a16:creationId xmlns:a16="http://schemas.microsoft.com/office/drawing/2014/main" id="{7509C735-CC89-795C-C185-C0CDD7F1E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" y="1182"/>
              <a:ext cx="90" cy="102"/>
            </a:xfrm>
            <a:custGeom>
              <a:avLst/>
              <a:gdLst>
                <a:gd name="T0" fmla="*/ 0 w 90"/>
                <a:gd name="T1" fmla="*/ 48 h 102"/>
                <a:gd name="T2" fmla="*/ 6 w 90"/>
                <a:gd name="T3" fmla="*/ 30 h 102"/>
                <a:gd name="T4" fmla="*/ 12 w 90"/>
                <a:gd name="T5" fmla="*/ 18 h 102"/>
                <a:gd name="T6" fmla="*/ 24 w 90"/>
                <a:gd name="T7" fmla="*/ 6 h 102"/>
                <a:gd name="T8" fmla="*/ 42 w 90"/>
                <a:gd name="T9" fmla="*/ 0 h 102"/>
                <a:gd name="T10" fmla="*/ 60 w 90"/>
                <a:gd name="T11" fmla="*/ 6 h 102"/>
                <a:gd name="T12" fmla="*/ 78 w 90"/>
                <a:gd name="T13" fmla="*/ 18 h 102"/>
                <a:gd name="T14" fmla="*/ 84 w 90"/>
                <a:gd name="T15" fmla="*/ 30 h 102"/>
                <a:gd name="T16" fmla="*/ 90 w 90"/>
                <a:gd name="T17" fmla="*/ 48 h 102"/>
                <a:gd name="T18" fmla="*/ 84 w 90"/>
                <a:gd name="T19" fmla="*/ 72 h 102"/>
                <a:gd name="T20" fmla="*/ 78 w 90"/>
                <a:gd name="T21" fmla="*/ 84 h 102"/>
                <a:gd name="T22" fmla="*/ 60 w 90"/>
                <a:gd name="T23" fmla="*/ 96 h 102"/>
                <a:gd name="T24" fmla="*/ 42 w 90"/>
                <a:gd name="T25" fmla="*/ 102 h 102"/>
                <a:gd name="T26" fmla="*/ 24 w 90"/>
                <a:gd name="T27" fmla="*/ 96 h 102"/>
                <a:gd name="T28" fmla="*/ 12 w 90"/>
                <a:gd name="T29" fmla="*/ 84 h 102"/>
                <a:gd name="T30" fmla="*/ 6 w 90"/>
                <a:gd name="T31" fmla="*/ 72 h 102"/>
                <a:gd name="T32" fmla="*/ 0 w 90"/>
                <a:gd name="T33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02">
                  <a:moveTo>
                    <a:pt x="0" y="48"/>
                  </a:moveTo>
                  <a:lnTo>
                    <a:pt x="6" y="30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72"/>
                  </a:lnTo>
                  <a:lnTo>
                    <a:pt x="78" y="84"/>
                  </a:lnTo>
                  <a:lnTo>
                    <a:pt x="60" y="96"/>
                  </a:lnTo>
                  <a:lnTo>
                    <a:pt x="42" y="102"/>
                  </a:lnTo>
                  <a:lnTo>
                    <a:pt x="24" y="96"/>
                  </a:lnTo>
                  <a:lnTo>
                    <a:pt x="12" y="84"/>
                  </a:lnTo>
                  <a:lnTo>
                    <a:pt x="6" y="7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7" name="Freeform 139">
              <a:extLst>
                <a:ext uri="{FF2B5EF4-FFF2-40B4-BE49-F238E27FC236}">
                  <a16:creationId xmlns:a16="http://schemas.microsoft.com/office/drawing/2014/main" id="{E885C39A-4837-8646-262B-802780C44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" y="1176"/>
              <a:ext cx="102" cy="114"/>
            </a:xfrm>
            <a:custGeom>
              <a:avLst/>
              <a:gdLst>
                <a:gd name="T0" fmla="*/ 6 w 102"/>
                <a:gd name="T1" fmla="*/ 36 h 114"/>
                <a:gd name="T2" fmla="*/ 12 w 102"/>
                <a:gd name="T3" fmla="*/ 24 h 114"/>
                <a:gd name="T4" fmla="*/ 12 w 102"/>
                <a:gd name="T5" fmla="*/ 18 h 114"/>
                <a:gd name="T6" fmla="*/ 24 w 102"/>
                <a:gd name="T7" fmla="*/ 6 h 114"/>
                <a:gd name="T8" fmla="*/ 30 w 102"/>
                <a:gd name="T9" fmla="*/ 6 h 114"/>
                <a:gd name="T10" fmla="*/ 48 w 102"/>
                <a:gd name="T11" fmla="*/ 0 h 114"/>
                <a:gd name="T12" fmla="*/ 66 w 102"/>
                <a:gd name="T13" fmla="*/ 6 h 114"/>
                <a:gd name="T14" fmla="*/ 72 w 102"/>
                <a:gd name="T15" fmla="*/ 6 h 114"/>
                <a:gd name="T16" fmla="*/ 90 w 102"/>
                <a:gd name="T17" fmla="*/ 18 h 114"/>
                <a:gd name="T18" fmla="*/ 90 w 102"/>
                <a:gd name="T19" fmla="*/ 24 h 114"/>
                <a:gd name="T20" fmla="*/ 96 w 102"/>
                <a:gd name="T21" fmla="*/ 36 h 114"/>
                <a:gd name="T22" fmla="*/ 102 w 102"/>
                <a:gd name="T23" fmla="*/ 54 h 114"/>
                <a:gd name="T24" fmla="*/ 96 w 102"/>
                <a:gd name="T25" fmla="*/ 78 h 114"/>
                <a:gd name="T26" fmla="*/ 90 w 102"/>
                <a:gd name="T27" fmla="*/ 90 h 114"/>
                <a:gd name="T28" fmla="*/ 90 w 102"/>
                <a:gd name="T29" fmla="*/ 96 h 114"/>
                <a:gd name="T30" fmla="*/ 72 w 102"/>
                <a:gd name="T31" fmla="*/ 108 h 114"/>
                <a:gd name="T32" fmla="*/ 66 w 102"/>
                <a:gd name="T33" fmla="*/ 108 h 114"/>
                <a:gd name="T34" fmla="*/ 48 w 102"/>
                <a:gd name="T35" fmla="*/ 114 h 114"/>
                <a:gd name="T36" fmla="*/ 30 w 102"/>
                <a:gd name="T37" fmla="*/ 108 h 114"/>
                <a:gd name="T38" fmla="*/ 24 w 102"/>
                <a:gd name="T39" fmla="*/ 108 h 114"/>
                <a:gd name="T40" fmla="*/ 12 w 102"/>
                <a:gd name="T41" fmla="*/ 96 h 114"/>
                <a:gd name="T42" fmla="*/ 12 w 102"/>
                <a:gd name="T43" fmla="*/ 90 h 114"/>
                <a:gd name="T44" fmla="*/ 6 w 102"/>
                <a:gd name="T45" fmla="*/ 78 h 114"/>
                <a:gd name="T46" fmla="*/ 0 w 102"/>
                <a:gd name="T47" fmla="*/ 54 h 114"/>
                <a:gd name="T48" fmla="*/ 18 w 102"/>
                <a:gd name="T49" fmla="*/ 54 h 114"/>
                <a:gd name="T50" fmla="*/ 24 w 102"/>
                <a:gd name="T51" fmla="*/ 78 h 114"/>
                <a:gd name="T52" fmla="*/ 30 w 102"/>
                <a:gd name="T53" fmla="*/ 90 h 114"/>
                <a:gd name="T54" fmla="*/ 30 w 102"/>
                <a:gd name="T55" fmla="*/ 90 h 114"/>
                <a:gd name="T56" fmla="*/ 48 w 102"/>
                <a:gd name="T57" fmla="*/ 96 h 114"/>
                <a:gd name="T58" fmla="*/ 72 w 102"/>
                <a:gd name="T59" fmla="*/ 90 h 114"/>
                <a:gd name="T60" fmla="*/ 72 w 102"/>
                <a:gd name="T61" fmla="*/ 90 h 114"/>
                <a:gd name="T62" fmla="*/ 78 w 102"/>
                <a:gd name="T63" fmla="*/ 78 h 114"/>
                <a:gd name="T64" fmla="*/ 84 w 102"/>
                <a:gd name="T65" fmla="*/ 54 h 114"/>
                <a:gd name="T66" fmla="*/ 78 w 102"/>
                <a:gd name="T67" fmla="*/ 36 h 114"/>
                <a:gd name="T68" fmla="*/ 72 w 102"/>
                <a:gd name="T69" fmla="*/ 24 h 114"/>
                <a:gd name="T70" fmla="*/ 72 w 102"/>
                <a:gd name="T71" fmla="*/ 24 h 114"/>
                <a:gd name="T72" fmla="*/ 48 w 102"/>
                <a:gd name="T73" fmla="*/ 18 h 114"/>
                <a:gd name="T74" fmla="*/ 30 w 102"/>
                <a:gd name="T75" fmla="*/ 24 h 114"/>
                <a:gd name="T76" fmla="*/ 30 w 102"/>
                <a:gd name="T77" fmla="*/ 24 h 114"/>
                <a:gd name="T78" fmla="*/ 24 w 102"/>
                <a:gd name="T79" fmla="*/ 36 h 114"/>
                <a:gd name="T80" fmla="*/ 6 w 102"/>
                <a:gd name="T81" fmla="*/ 3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114">
                  <a:moveTo>
                    <a:pt x="6" y="36"/>
                  </a:moveTo>
                  <a:lnTo>
                    <a:pt x="12" y="24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90" y="96"/>
                  </a:lnTo>
                  <a:lnTo>
                    <a:pt x="72" y="108"/>
                  </a:lnTo>
                  <a:lnTo>
                    <a:pt x="66" y="108"/>
                  </a:lnTo>
                  <a:lnTo>
                    <a:pt x="48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6" y="78"/>
                  </a:lnTo>
                  <a:lnTo>
                    <a:pt x="0" y="54"/>
                  </a:lnTo>
                  <a:lnTo>
                    <a:pt x="18" y="54"/>
                  </a:lnTo>
                  <a:lnTo>
                    <a:pt x="24" y="78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48" y="96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78" y="78"/>
                  </a:lnTo>
                  <a:lnTo>
                    <a:pt x="84" y="54"/>
                  </a:lnTo>
                  <a:lnTo>
                    <a:pt x="78" y="3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48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88" name="Freeform 140">
              <a:extLst>
                <a:ext uri="{FF2B5EF4-FFF2-40B4-BE49-F238E27FC236}">
                  <a16:creationId xmlns:a16="http://schemas.microsoft.com/office/drawing/2014/main" id="{9A2CA6FB-B449-BCA8-74CE-C147E75BB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" y="1212"/>
              <a:ext cx="24" cy="18"/>
            </a:xfrm>
            <a:custGeom>
              <a:avLst/>
              <a:gdLst>
                <a:gd name="T0" fmla="*/ 0 w 24"/>
                <a:gd name="T1" fmla="*/ 18 h 18"/>
                <a:gd name="T2" fmla="*/ 6 w 24"/>
                <a:gd name="T3" fmla="*/ 0 h 18"/>
                <a:gd name="T4" fmla="*/ 24 w 24"/>
                <a:gd name="T5" fmla="*/ 0 h 18"/>
                <a:gd name="T6" fmla="*/ 18 w 24"/>
                <a:gd name="T7" fmla="*/ 18 h 18"/>
                <a:gd name="T8" fmla="*/ 0 w 2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18"/>
                  </a:moveTo>
                  <a:lnTo>
                    <a:pt x="6" y="0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F465F84E-AD9B-E754-B3E8-5AB5A6EA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" y="1314"/>
              <a:ext cx="72" cy="156"/>
            </a:xfrm>
            <a:custGeom>
              <a:avLst/>
              <a:gdLst>
                <a:gd name="T0" fmla="*/ 6 w 72"/>
                <a:gd name="T1" fmla="*/ 0 h 156"/>
                <a:gd name="T2" fmla="*/ 0 w 72"/>
                <a:gd name="T3" fmla="*/ 156 h 156"/>
                <a:gd name="T4" fmla="*/ 72 w 72"/>
                <a:gd name="T5" fmla="*/ 156 h 156"/>
                <a:gd name="T6" fmla="*/ 72 w 72"/>
                <a:gd name="T7" fmla="*/ 30 h 156"/>
                <a:gd name="T8" fmla="*/ 48 w 72"/>
                <a:gd name="T9" fmla="*/ 6 h 156"/>
                <a:gd name="T10" fmla="*/ 6 w 72"/>
                <a:gd name="T1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56">
                  <a:moveTo>
                    <a:pt x="6" y="0"/>
                  </a:moveTo>
                  <a:lnTo>
                    <a:pt x="0" y="156"/>
                  </a:lnTo>
                  <a:lnTo>
                    <a:pt x="72" y="156"/>
                  </a:lnTo>
                  <a:lnTo>
                    <a:pt x="72" y="30"/>
                  </a:lnTo>
                  <a:lnTo>
                    <a:pt x="4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259" name="Rectangle 211">
            <a:extLst>
              <a:ext uri="{FF2B5EF4-FFF2-40B4-BE49-F238E27FC236}">
                <a16:creationId xmlns:a16="http://schemas.microsoft.com/office/drawing/2014/main" id="{75EB718A-9B98-20A2-A7AE-B3BD39113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>
            <a:extLst>
              <a:ext uri="{FF2B5EF4-FFF2-40B4-BE49-F238E27FC236}">
                <a16:creationId xmlns:a16="http://schemas.microsoft.com/office/drawing/2014/main" id="{1800FC7C-65A3-1D0C-E326-4ADFBFBC4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2.2A    Data model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3075" name="Text Box 3">
            <a:extLst>
              <a:ext uri="{FF2B5EF4-FFF2-40B4-BE49-F238E27FC236}">
                <a16:creationId xmlns:a16="http://schemas.microsoft.com/office/drawing/2014/main" id="{6195704D-2141-F05A-07B0-5704790A5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038" y="766763"/>
            <a:ext cx="50514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R2: The system shall store the following data: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D8BDAFE6-C433-492B-8E59-0F857BE89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2627313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Stay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E2FC09BB-1231-46F0-5FC4-465775C17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3436938"/>
            <a:ext cx="900113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State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CEC8A35-2F25-4047-3DD0-F578A1BE9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4445000"/>
            <a:ext cx="900113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Room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97E4459A-4506-FAA1-FB8C-EE2C99CA1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627313"/>
            <a:ext cx="9144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Service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01A3B6FA-FFF7-30D0-1E31-6034F84B4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325" y="2490788"/>
            <a:ext cx="9144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Service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Type</a:t>
            </a:r>
          </a:p>
        </p:txBody>
      </p:sp>
      <p:cxnSp>
        <p:nvCxnSpPr>
          <p:cNvPr id="3081" name="AutoShape 9">
            <a:extLst>
              <a:ext uri="{FF2B5EF4-FFF2-40B4-BE49-F238E27FC236}">
                <a16:creationId xmlns:a16="http://schemas.microsoft.com/office/drawing/2014/main" id="{7B00249F-F48E-0266-46D6-84D652730B83}"/>
              </a:ext>
            </a:extLst>
          </p:cNvPr>
          <p:cNvCxnSpPr>
            <a:cxnSpLocks noChangeShapeType="1"/>
            <a:stCxn id="3076" idx="2"/>
            <a:endCxn id="3077" idx="0"/>
          </p:cNvCxnSpPr>
          <p:nvPr/>
        </p:nvCxnSpPr>
        <p:spPr bwMode="auto">
          <a:xfrm>
            <a:off x="2486025" y="3019425"/>
            <a:ext cx="0" cy="403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AutoShape 10">
            <a:extLst>
              <a:ext uri="{FF2B5EF4-FFF2-40B4-BE49-F238E27FC236}">
                <a16:creationId xmlns:a16="http://schemas.microsoft.com/office/drawing/2014/main" id="{734ED86A-2648-E95B-2FAC-63B4F58FCAB3}"/>
              </a:ext>
            </a:extLst>
          </p:cNvPr>
          <p:cNvCxnSpPr>
            <a:cxnSpLocks noChangeShapeType="1"/>
            <a:stCxn id="3077" idx="2"/>
            <a:endCxn id="3078" idx="0"/>
          </p:cNvCxnSpPr>
          <p:nvPr/>
        </p:nvCxnSpPr>
        <p:spPr bwMode="auto">
          <a:xfrm>
            <a:off x="2486025" y="4057650"/>
            <a:ext cx="0" cy="373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3" name="Line 11">
            <a:extLst>
              <a:ext uri="{FF2B5EF4-FFF2-40B4-BE49-F238E27FC236}">
                <a16:creationId xmlns:a16="http://schemas.microsoft.com/office/drawing/2014/main" id="{7DF68E7B-4A96-CCF3-F35B-13BD14F5411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3350" y="2824163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3084" name="AutoShape 12">
            <a:extLst>
              <a:ext uri="{FF2B5EF4-FFF2-40B4-BE49-F238E27FC236}">
                <a16:creationId xmlns:a16="http://schemas.microsoft.com/office/drawing/2014/main" id="{FFC4353C-72AD-2503-4614-EC2D8AED2C88}"/>
              </a:ext>
            </a:extLst>
          </p:cNvPr>
          <p:cNvCxnSpPr>
            <a:cxnSpLocks noChangeShapeType="1"/>
            <a:stCxn id="3076" idx="3"/>
            <a:endCxn id="3079" idx="1"/>
          </p:cNvCxnSpPr>
          <p:nvPr/>
        </p:nvCxnSpPr>
        <p:spPr bwMode="auto">
          <a:xfrm>
            <a:off x="2949575" y="2816225"/>
            <a:ext cx="6175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5" name="AutoShape 13">
            <a:extLst>
              <a:ext uri="{FF2B5EF4-FFF2-40B4-BE49-F238E27FC236}">
                <a16:creationId xmlns:a16="http://schemas.microsoft.com/office/drawing/2014/main" id="{E3B59A7B-6A6A-99FB-8D5E-31F7EF406D72}"/>
              </a:ext>
            </a:extLst>
          </p:cNvPr>
          <p:cNvCxnSpPr>
            <a:cxnSpLocks noChangeShapeType="1"/>
            <a:stCxn id="3079" idx="3"/>
            <a:endCxn id="3080" idx="1"/>
          </p:cNvCxnSpPr>
          <p:nvPr/>
        </p:nvCxnSpPr>
        <p:spPr bwMode="auto">
          <a:xfrm>
            <a:off x="4510088" y="2816225"/>
            <a:ext cx="74295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086" name="Group 14">
            <a:extLst>
              <a:ext uri="{FF2B5EF4-FFF2-40B4-BE49-F238E27FC236}">
                <a16:creationId xmlns:a16="http://schemas.microsoft.com/office/drawing/2014/main" id="{13B3CE50-05CB-6FAF-5EB9-7C97BC5D1251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3381376" y="2732087"/>
            <a:ext cx="203200" cy="168275"/>
            <a:chOff x="1918" y="3762"/>
            <a:chExt cx="128" cy="106"/>
          </a:xfrm>
        </p:grpSpPr>
        <p:sp>
          <p:nvSpPr>
            <p:cNvPr id="3087" name="Line 15">
              <a:extLst>
                <a:ext uri="{FF2B5EF4-FFF2-40B4-BE49-F238E27FC236}">
                  <a16:creationId xmlns:a16="http://schemas.microsoft.com/office/drawing/2014/main" id="{2ECCF8BF-DDE2-9CD9-267F-A9313ACCB6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088" name="Line 16">
              <a:extLst>
                <a:ext uri="{FF2B5EF4-FFF2-40B4-BE49-F238E27FC236}">
                  <a16:creationId xmlns:a16="http://schemas.microsoft.com/office/drawing/2014/main" id="{9EB73C11-D7ED-7DFF-0A35-501D6761E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089" name="Group 17">
            <a:extLst>
              <a:ext uri="{FF2B5EF4-FFF2-40B4-BE49-F238E27FC236}">
                <a16:creationId xmlns:a16="http://schemas.microsoft.com/office/drawing/2014/main" id="{6891C3D8-34EC-5ED5-CEAB-9B7A58D9C39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467226" y="2733675"/>
            <a:ext cx="203200" cy="168275"/>
            <a:chOff x="1918" y="3762"/>
            <a:chExt cx="128" cy="106"/>
          </a:xfrm>
        </p:grpSpPr>
        <p:sp>
          <p:nvSpPr>
            <p:cNvPr id="3090" name="Line 18">
              <a:extLst>
                <a:ext uri="{FF2B5EF4-FFF2-40B4-BE49-F238E27FC236}">
                  <a16:creationId xmlns:a16="http://schemas.microsoft.com/office/drawing/2014/main" id="{439BC947-C0E1-9FEC-0BD0-33E4F4F1EF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091" name="Line 19">
              <a:extLst>
                <a:ext uri="{FF2B5EF4-FFF2-40B4-BE49-F238E27FC236}">
                  <a16:creationId xmlns:a16="http://schemas.microsoft.com/office/drawing/2014/main" id="{8805B088-0350-FA53-6091-6B1FA24A24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092" name="Group 20">
            <a:extLst>
              <a:ext uri="{FF2B5EF4-FFF2-40B4-BE49-F238E27FC236}">
                <a16:creationId xmlns:a16="http://schemas.microsoft.com/office/drawing/2014/main" id="{1AB3154D-0D88-F91E-FEB3-B8DD0F5413E4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384425" y="4024313"/>
            <a:ext cx="203200" cy="168275"/>
            <a:chOff x="1918" y="3762"/>
            <a:chExt cx="128" cy="106"/>
          </a:xfrm>
        </p:grpSpPr>
        <p:sp>
          <p:nvSpPr>
            <p:cNvPr id="3093" name="Line 21">
              <a:extLst>
                <a:ext uri="{FF2B5EF4-FFF2-40B4-BE49-F238E27FC236}">
                  <a16:creationId xmlns:a16="http://schemas.microsoft.com/office/drawing/2014/main" id="{4B317AE5-A4A2-02A9-BF19-F3F9BF3BF2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094" name="Line 22">
              <a:extLst>
                <a:ext uri="{FF2B5EF4-FFF2-40B4-BE49-F238E27FC236}">
                  <a16:creationId xmlns:a16="http://schemas.microsoft.com/office/drawing/2014/main" id="{5B88F524-18A2-1A8D-B911-F59ABB7284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095" name="Group 23">
            <a:extLst>
              <a:ext uri="{FF2B5EF4-FFF2-40B4-BE49-F238E27FC236}">
                <a16:creationId xmlns:a16="http://schemas.microsoft.com/office/drawing/2014/main" id="{32921720-7D2E-34B7-2F9F-73B97C676D7F}"/>
              </a:ext>
            </a:extLst>
          </p:cNvPr>
          <p:cNvGrpSpPr>
            <a:grpSpLocks/>
          </p:cNvGrpSpPr>
          <p:nvPr/>
        </p:nvGrpSpPr>
        <p:grpSpPr bwMode="auto">
          <a:xfrm>
            <a:off x="2384425" y="3268663"/>
            <a:ext cx="203200" cy="168275"/>
            <a:chOff x="1918" y="3762"/>
            <a:chExt cx="128" cy="106"/>
          </a:xfrm>
        </p:grpSpPr>
        <p:sp>
          <p:nvSpPr>
            <p:cNvPr id="3096" name="Line 24">
              <a:extLst>
                <a:ext uri="{FF2B5EF4-FFF2-40B4-BE49-F238E27FC236}">
                  <a16:creationId xmlns:a16="http://schemas.microsoft.com/office/drawing/2014/main" id="{D69EB2FE-3921-6632-7752-F91252048E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097" name="Line 25">
              <a:extLst>
                <a:ext uri="{FF2B5EF4-FFF2-40B4-BE49-F238E27FC236}">
                  <a16:creationId xmlns:a16="http://schemas.microsoft.com/office/drawing/2014/main" id="{BC43B439-A874-3176-9751-354F8E7A1F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098" name="Text Box 26">
            <a:extLst>
              <a:ext uri="{FF2B5EF4-FFF2-40B4-BE49-F238E27FC236}">
                <a16:creationId xmlns:a16="http://schemas.microsoft.com/office/drawing/2014/main" id="{FFFCD393-3188-4F0C-3172-B04FE24CD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438" y="3895725"/>
            <a:ext cx="264953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date, #persons,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state (booked|occupied|repair)</a:t>
            </a:r>
          </a:p>
        </p:txBody>
      </p:sp>
      <p:sp>
        <p:nvSpPr>
          <p:cNvPr id="3099" name="Text Box 27">
            <a:extLst>
              <a:ext uri="{FF2B5EF4-FFF2-40B4-BE49-F238E27FC236}">
                <a16:creationId xmlns:a16="http://schemas.microsoft.com/office/drawing/2014/main" id="{344A8D8A-21C8-E49B-5D83-97AC208D2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1296988"/>
            <a:ext cx="949325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name, 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address1, 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address2, 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address3, 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passport</a:t>
            </a:r>
          </a:p>
        </p:txBody>
      </p:sp>
      <p:sp>
        <p:nvSpPr>
          <p:cNvPr id="3100" name="Text Box 28">
            <a:extLst>
              <a:ext uri="{FF2B5EF4-FFF2-40B4-BE49-F238E27FC236}">
                <a16:creationId xmlns:a16="http://schemas.microsoft.com/office/drawing/2014/main" id="{EBD52E55-B54B-02B7-8E18-FD930C8CB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4567238"/>
            <a:ext cx="13239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room#,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#beds, type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price1, price2</a:t>
            </a:r>
          </a:p>
        </p:txBody>
      </p:sp>
      <p:sp>
        <p:nvSpPr>
          <p:cNvPr id="3101" name="Text Box 29">
            <a:extLst>
              <a:ext uri="{FF2B5EF4-FFF2-40B4-BE49-F238E27FC236}">
                <a16:creationId xmlns:a16="http://schemas.microsoft.com/office/drawing/2014/main" id="{BE72157F-1C97-CF03-DAA9-A36A14029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688" y="1955800"/>
            <a:ext cx="1166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name, price</a:t>
            </a:r>
          </a:p>
        </p:txBody>
      </p:sp>
      <p:sp>
        <p:nvSpPr>
          <p:cNvPr id="3102" name="Text Box 30">
            <a:extLst>
              <a:ext uri="{FF2B5EF4-FFF2-40B4-BE49-F238E27FC236}">
                <a16:creationId xmlns:a16="http://schemas.microsoft.com/office/drawing/2014/main" id="{4FC45D79-6535-EE7C-F759-8D522328D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3259138"/>
            <a:ext cx="1123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date, count</a:t>
            </a:r>
          </a:p>
        </p:txBody>
      </p:sp>
      <p:sp>
        <p:nvSpPr>
          <p:cNvPr id="3103" name="Freeform 31">
            <a:extLst>
              <a:ext uri="{FF2B5EF4-FFF2-40B4-BE49-F238E27FC236}">
                <a16:creationId xmlns:a16="http://schemas.microsoft.com/office/drawing/2014/main" id="{C71A0A0B-04B8-54EA-EB8D-B887330BE5FF}"/>
              </a:ext>
            </a:extLst>
          </p:cNvPr>
          <p:cNvSpPr>
            <a:spLocks/>
          </p:cNvSpPr>
          <p:nvPr/>
        </p:nvSpPr>
        <p:spPr bwMode="auto">
          <a:xfrm>
            <a:off x="1127125" y="2767013"/>
            <a:ext cx="914400" cy="304800"/>
          </a:xfrm>
          <a:custGeom>
            <a:avLst/>
            <a:gdLst>
              <a:gd name="T0" fmla="*/ 0 w 576"/>
              <a:gd name="T1" fmla="*/ 192 h 192"/>
              <a:gd name="T2" fmla="*/ 576 w 576"/>
              <a:gd name="T3" fmla="*/ 36 h 1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192">
                <a:moveTo>
                  <a:pt x="0" y="192"/>
                </a:moveTo>
                <a:cubicBezTo>
                  <a:pt x="120" y="84"/>
                  <a:pt x="360" y="0"/>
                  <a:pt x="576" y="3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04" name="Freeform 32">
            <a:extLst>
              <a:ext uri="{FF2B5EF4-FFF2-40B4-BE49-F238E27FC236}">
                <a16:creationId xmlns:a16="http://schemas.microsoft.com/office/drawing/2014/main" id="{D0D8C457-DB5E-4F8E-E549-A7E8133E111B}"/>
              </a:ext>
            </a:extLst>
          </p:cNvPr>
          <p:cNvSpPr>
            <a:spLocks/>
          </p:cNvSpPr>
          <p:nvPr/>
        </p:nvSpPr>
        <p:spPr bwMode="auto">
          <a:xfrm>
            <a:off x="1193800" y="4386263"/>
            <a:ext cx="885825" cy="209550"/>
          </a:xfrm>
          <a:custGeom>
            <a:avLst/>
            <a:gdLst>
              <a:gd name="T0" fmla="*/ 0 w 558"/>
              <a:gd name="T1" fmla="*/ 132 h 132"/>
              <a:gd name="T2" fmla="*/ 288 w 558"/>
              <a:gd name="T3" fmla="*/ 0 h 132"/>
              <a:gd name="T4" fmla="*/ 558 w 558"/>
              <a:gd name="T5" fmla="*/ 10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8" h="132">
                <a:moveTo>
                  <a:pt x="0" y="132"/>
                </a:moveTo>
                <a:cubicBezTo>
                  <a:pt x="66" y="48"/>
                  <a:pt x="156" y="0"/>
                  <a:pt x="288" y="0"/>
                </a:cubicBezTo>
                <a:cubicBezTo>
                  <a:pt x="420" y="0"/>
                  <a:pt x="503" y="68"/>
                  <a:pt x="558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05" name="Freeform 33">
            <a:extLst>
              <a:ext uri="{FF2B5EF4-FFF2-40B4-BE49-F238E27FC236}">
                <a16:creationId xmlns:a16="http://schemas.microsoft.com/office/drawing/2014/main" id="{89D73483-D056-F67F-8F5F-51E51452B764}"/>
              </a:ext>
            </a:extLst>
          </p:cNvPr>
          <p:cNvSpPr>
            <a:spLocks/>
          </p:cNvSpPr>
          <p:nvPr/>
        </p:nvSpPr>
        <p:spPr bwMode="auto">
          <a:xfrm>
            <a:off x="6124575" y="2133600"/>
            <a:ext cx="254000" cy="552450"/>
          </a:xfrm>
          <a:custGeom>
            <a:avLst/>
            <a:gdLst>
              <a:gd name="T0" fmla="*/ 0 w 160"/>
              <a:gd name="T1" fmla="*/ 0 h 348"/>
              <a:gd name="T2" fmla="*/ 28 w 160"/>
              <a:gd name="T3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0" h="348">
                <a:moveTo>
                  <a:pt x="0" y="0"/>
                </a:moveTo>
                <a:cubicBezTo>
                  <a:pt x="120" y="64"/>
                  <a:pt x="160" y="200"/>
                  <a:pt x="28" y="34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06" name="Freeform 34">
            <a:extLst>
              <a:ext uri="{FF2B5EF4-FFF2-40B4-BE49-F238E27FC236}">
                <a16:creationId xmlns:a16="http://schemas.microsoft.com/office/drawing/2014/main" id="{08F3D7FD-64A1-0BC7-C11C-35F4067F2D3A}"/>
              </a:ext>
            </a:extLst>
          </p:cNvPr>
          <p:cNvSpPr>
            <a:spLocks/>
          </p:cNvSpPr>
          <p:nvPr/>
        </p:nvSpPr>
        <p:spPr bwMode="auto">
          <a:xfrm>
            <a:off x="2822575" y="3776663"/>
            <a:ext cx="704850" cy="171450"/>
          </a:xfrm>
          <a:custGeom>
            <a:avLst/>
            <a:gdLst>
              <a:gd name="T0" fmla="*/ 0 w 444"/>
              <a:gd name="T1" fmla="*/ 0 h 108"/>
              <a:gd name="T2" fmla="*/ 312 w 444"/>
              <a:gd name="T3" fmla="*/ 36 h 108"/>
              <a:gd name="T4" fmla="*/ 444 w 444"/>
              <a:gd name="T5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4" h="108">
                <a:moveTo>
                  <a:pt x="0" y="0"/>
                </a:moveTo>
                <a:cubicBezTo>
                  <a:pt x="119" y="9"/>
                  <a:pt x="238" y="18"/>
                  <a:pt x="312" y="36"/>
                </a:cubicBezTo>
                <a:cubicBezTo>
                  <a:pt x="386" y="54"/>
                  <a:pt x="415" y="81"/>
                  <a:pt x="444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07" name="Freeform 35">
            <a:extLst>
              <a:ext uri="{FF2B5EF4-FFF2-40B4-BE49-F238E27FC236}">
                <a16:creationId xmlns:a16="http://schemas.microsoft.com/office/drawing/2014/main" id="{898F8247-028F-630E-66FD-F1E3619DF7BF}"/>
              </a:ext>
            </a:extLst>
          </p:cNvPr>
          <p:cNvSpPr>
            <a:spLocks/>
          </p:cNvSpPr>
          <p:nvPr/>
        </p:nvSpPr>
        <p:spPr bwMode="auto">
          <a:xfrm>
            <a:off x="3832225" y="2938463"/>
            <a:ext cx="152400" cy="476250"/>
          </a:xfrm>
          <a:custGeom>
            <a:avLst/>
            <a:gdLst>
              <a:gd name="T0" fmla="*/ 0 w 96"/>
              <a:gd name="T1" fmla="*/ 0 h 300"/>
              <a:gd name="T2" fmla="*/ 36 w 96"/>
              <a:gd name="T3" fmla="*/ 216 h 300"/>
              <a:gd name="T4" fmla="*/ 96 w 96"/>
              <a:gd name="T5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300">
                <a:moveTo>
                  <a:pt x="0" y="0"/>
                </a:moveTo>
                <a:cubicBezTo>
                  <a:pt x="10" y="83"/>
                  <a:pt x="20" y="166"/>
                  <a:pt x="36" y="216"/>
                </a:cubicBezTo>
                <a:cubicBezTo>
                  <a:pt x="52" y="266"/>
                  <a:pt x="74" y="283"/>
                  <a:pt x="96" y="30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08" name="Rectangle 36">
            <a:extLst>
              <a:ext uri="{FF2B5EF4-FFF2-40B4-BE49-F238E27FC236}">
                <a16:creationId xmlns:a16="http://schemas.microsoft.com/office/drawing/2014/main" id="{026099E2-89B1-B587-C8BE-A3A1244E2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1751013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Guest</a:t>
            </a:r>
          </a:p>
        </p:txBody>
      </p:sp>
      <p:cxnSp>
        <p:nvCxnSpPr>
          <p:cNvPr id="3109" name="AutoShape 37">
            <a:extLst>
              <a:ext uri="{FF2B5EF4-FFF2-40B4-BE49-F238E27FC236}">
                <a16:creationId xmlns:a16="http://schemas.microsoft.com/office/drawing/2014/main" id="{D0156061-5FB0-896C-EFE8-DDDE7E0FA1DB}"/>
              </a:ext>
            </a:extLst>
          </p:cNvPr>
          <p:cNvCxnSpPr>
            <a:cxnSpLocks noChangeShapeType="1"/>
            <a:stCxn id="3108" idx="2"/>
            <a:endCxn id="3076" idx="0"/>
          </p:cNvCxnSpPr>
          <p:nvPr/>
        </p:nvCxnSpPr>
        <p:spPr bwMode="auto">
          <a:xfrm>
            <a:off x="2486025" y="2143125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10" name="Group 38">
            <a:extLst>
              <a:ext uri="{FF2B5EF4-FFF2-40B4-BE49-F238E27FC236}">
                <a16:creationId xmlns:a16="http://schemas.microsoft.com/office/drawing/2014/main" id="{AB5FC969-0948-B82C-748D-B9430E7E8B49}"/>
              </a:ext>
            </a:extLst>
          </p:cNvPr>
          <p:cNvGrpSpPr>
            <a:grpSpLocks/>
          </p:cNvGrpSpPr>
          <p:nvPr/>
        </p:nvGrpSpPr>
        <p:grpSpPr bwMode="auto">
          <a:xfrm>
            <a:off x="2384425" y="2459038"/>
            <a:ext cx="203200" cy="168275"/>
            <a:chOff x="1918" y="3762"/>
            <a:chExt cx="128" cy="106"/>
          </a:xfrm>
        </p:grpSpPr>
        <p:sp>
          <p:nvSpPr>
            <p:cNvPr id="3111" name="Line 39">
              <a:extLst>
                <a:ext uri="{FF2B5EF4-FFF2-40B4-BE49-F238E27FC236}">
                  <a16:creationId xmlns:a16="http://schemas.microsoft.com/office/drawing/2014/main" id="{816E9ADF-18CB-AC13-6D69-4D5599EF8D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112" name="Line 40">
              <a:extLst>
                <a:ext uri="{FF2B5EF4-FFF2-40B4-BE49-F238E27FC236}">
                  <a16:creationId xmlns:a16="http://schemas.microsoft.com/office/drawing/2014/main" id="{BFF14D34-C3C6-A014-7A5D-0595EF8154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113" name="Freeform 41">
            <a:extLst>
              <a:ext uri="{FF2B5EF4-FFF2-40B4-BE49-F238E27FC236}">
                <a16:creationId xmlns:a16="http://schemas.microsoft.com/office/drawing/2014/main" id="{628B59D7-47EE-0CC2-C72C-529957003C8C}"/>
              </a:ext>
            </a:extLst>
          </p:cNvPr>
          <p:cNvSpPr>
            <a:spLocks/>
          </p:cNvSpPr>
          <p:nvPr/>
        </p:nvSpPr>
        <p:spPr bwMode="auto">
          <a:xfrm>
            <a:off x="1628775" y="1414463"/>
            <a:ext cx="927100" cy="330200"/>
          </a:xfrm>
          <a:custGeom>
            <a:avLst/>
            <a:gdLst>
              <a:gd name="T0" fmla="*/ 0 w 584"/>
              <a:gd name="T1" fmla="*/ 56 h 208"/>
              <a:gd name="T2" fmla="*/ 584 w 584"/>
              <a:gd name="T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4" h="208">
                <a:moveTo>
                  <a:pt x="0" y="56"/>
                </a:moveTo>
                <a:cubicBezTo>
                  <a:pt x="152" y="0"/>
                  <a:pt x="440" y="56"/>
                  <a:pt x="584" y="2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114" name="Text Box 42">
            <a:extLst>
              <a:ext uri="{FF2B5EF4-FFF2-40B4-BE49-F238E27FC236}">
                <a16:creationId xmlns:a16="http://schemas.microsoft.com/office/drawing/2014/main" id="{393AA2FB-3456-AA85-EC99-F13E5C9CD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3054350"/>
            <a:ext cx="11747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stay#,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paymethod,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employee</a:t>
            </a:r>
          </a:p>
        </p:txBody>
      </p:sp>
      <p:sp>
        <p:nvSpPr>
          <p:cNvPr id="3115" name="Rectangle 43">
            <a:extLst>
              <a:ext uri="{FF2B5EF4-FFF2-40B4-BE49-F238E27FC236}">
                <a16:creationId xmlns:a16="http://schemas.microsoft.com/office/drawing/2014/main" id="{97AF4525-26A3-29EA-B21A-1616F532C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728663"/>
            <a:ext cx="5754688" cy="4587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92" name="Rectangle 120">
            <a:extLst>
              <a:ext uri="{FF2B5EF4-FFF2-40B4-BE49-F238E27FC236}">
                <a16:creationId xmlns:a16="http://schemas.microsoft.com/office/drawing/2014/main" id="{1CE7F72A-1ABA-7F3F-6DE1-52CE54DEA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0213" y="3625850"/>
            <a:ext cx="2135187" cy="7350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b" anchorCtr="1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Stays</a:t>
            </a:r>
          </a:p>
        </p:txBody>
      </p:sp>
      <p:sp>
        <p:nvSpPr>
          <p:cNvPr id="3193" name="Line 121">
            <a:extLst>
              <a:ext uri="{FF2B5EF4-FFF2-40B4-BE49-F238E27FC236}">
                <a16:creationId xmlns:a16="http://schemas.microsoft.com/office/drawing/2014/main" id="{5278C81C-F1AF-61C4-08DC-BC61AC2A1BCC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5663" y="362585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194" name="Rectangle 122">
            <a:extLst>
              <a:ext uri="{FF2B5EF4-FFF2-40B4-BE49-F238E27FC236}">
                <a16:creationId xmlns:a16="http://schemas.microsoft.com/office/drawing/2014/main" id="{66DE8438-B822-AA12-FB4D-1996EEE86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6113" y="2217738"/>
            <a:ext cx="1698625" cy="7127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Ctr="1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Guests</a:t>
            </a:r>
          </a:p>
        </p:txBody>
      </p:sp>
      <p:grpSp>
        <p:nvGrpSpPr>
          <p:cNvPr id="3195" name="Group 123">
            <a:extLst>
              <a:ext uri="{FF2B5EF4-FFF2-40B4-BE49-F238E27FC236}">
                <a16:creationId xmlns:a16="http://schemas.microsoft.com/office/drawing/2014/main" id="{7C472798-73A2-BF7C-832D-D1BAD8FD31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6938" y="2566988"/>
            <a:ext cx="85725" cy="244475"/>
            <a:chOff x="3134" y="3984"/>
            <a:chExt cx="134" cy="383"/>
          </a:xfrm>
        </p:grpSpPr>
        <p:sp>
          <p:nvSpPr>
            <p:cNvPr id="3196" name="Line 124">
              <a:extLst>
                <a:ext uri="{FF2B5EF4-FFF2-40B4-BE49-F238E27FC236}">
                  <a16:creationId xmlns:a16="http://schemas.microsoft.com/office/drawing/2014/main" id="{922B7AE5-ED86-E023-86F1-2B6CF5FA95B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197" name="Line 125">
              <a:extLst>
                <a:ext uri="{FF2B5EF4-FFF2-40B4-BE49-F238E27FC236}">
                  <a16:creationId xmlns:a16="http://schemas.microsoft.com/office/drawing/2014/main" id="{279051CF-1C8E-3F85-3E1A-AC35191A13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198" name="Line 126">
              <a:extLst>
                <a:ext uri="{FF2B5EF4-FFF2-40B4-BE49-F238E27FC236}">
                  <a16:creationId xmlns:a16="http://schemas.microsoft.com/office/drawing/2014/main" id="{4F1CDE38-6B4B-178D-AE2E-1FBBE4B08BE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199" name="Line 127">
              <a:extLst>
                <a:ext uri="{FF2B5EF4-FFF2-40B4-BE49-F238E27FC236}">
                  <a16:creationId xmlns:a16="http://schemas.microsoft.com/office/drawing/2014/main" id="{BDDF98D0-C261-8C26-C2B6-030A03F025C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00" name="Group 128">
            <a:extLst>
              <a:ext uri="{FF2B5EF4-FFF2-40B4-BE49-F238E27FC236}">
                <a16:creationId xmlns:a16="http://schemas.microsoft.com/office/drawing/2014/main" id="{099CA889-202B-F0A1-5958-4D08F187EC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27925" y="2566988"/>
            <a:ext cx="85725" cy="244475"/>
            <a:chOff x="3134" y="3984"/>
            <a:chExt cx="134" cy="383"/>
          </a:xfrm>
        </p:grpSpPr>
        <p:sp>
          <p:nvSpPr>
            <p:cNvPr id="3201" name="Line 129">
              <a:extLst>
                <a:ext uri="{FF2B5EF4-FFF2-40B4-BE49-F238E27FC236}">
                  <a16:creationId xmlns:a16="http://schemas.microsoft.com/office/drawing/2014/main" id="{0DEB7A9A-7E56-41D9-92F1-8FBA048C23E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2" name="Line 130">
              <a:extLst>
                <a:ext uri="{FF2B5EF4-FFF2-40B4-BE49-F238E27FC236}">
                  <a16:creationId xmlns:a16="http://schemas.microsoft.com/office/drawing/2014/main" id="{D9683674-C8CF-41D6-E279-0EBA3E984D2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3" name="Line 131">
              <a:extLst>
                <a:ext uri="{FF2B5EF4-FFF2-40B4-BE49-F238E27FC236}">
                  <a16:creationId xmlns:a16="http://schemas.microsoft.com/office/drawing/2014/main" id="{4550BB98-6E31-E212-8252-211513F5636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4" name="Line 132">
              <a:extLst>
                <a:ext uri="{FF2B5EF4-FFF2-40B4-BE49-F238E27FC236}">
                  <a16:creationId xmlns:a16="http://schemas.microsoft.com/office/drawing/2014/main" id="{D42AC738-60BA-DF0F-AF8D-BE9DCD75B89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05" name="Group 133">
            <a:extLst>
              <a:ext uri="{FF2B5EF4-FFF2-40B4-BE49-F238E27FC236}">
                <a16:creationId xmlns:a16="http://schemas.microsoft.com/office/drawing/2014/main" id="{F6097744-C4F6-331E-0F6D-586CE7DC5B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08913" y="2566988"/>
            <a:ext cx="85725" cy="244475"/>
            <a:chOff x="3134" y="3984"/>
            <a:chExt cx="134" cy="383"/>
          </a:xfrm>
        </p:grpSpPr>
        <p:sp>
          <p:nvSpPr>
            <p:cNvPr id="3206" name="Line 134">
              <a:extLst>
                <a:ext uri="{FF2B5EF4-FFF2-40B4-BE49-F238E27FC236}">
                  <a16:creationId xmlns:a16="http://schemas.microsoft.com/office/drawing/2014/main" id="{07AC3168-9A17-42AA-BAB6-D6D14481E4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7" name="Line 135">
              <a:extLst>
                <a:ext uri="{FF2B5EF4-FFF2-40B4-BE49-F238E27FC236}">
                  <a16:creationId xmlns:a16="http://schemas.microsoft.com/office/drawing/2014/main" id="{CA94DB76-7A3D-AD03-0C64-DD59B08C25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8" name="Line 136">
              <a:extLst>
                <a:ext uri="{FF2B5EF4-FFF2-40B4-BE49-F238E27FC236}">
                  <a16:creationId xmlns:a16="http://schemas.microsoft.com/office/drawing/2014/main" id="{89AF0F4E-C500-AAFA-A036-54C1CF9C72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09" name="Line 137">
              <a:extLst>
                <a:ext uri="{FF2B5EF4-FFF2-40B4-BE49-F238E27FC236}">
                  <a16:creationId xmlns:a16="http://schemas.microsoft.com/office/drawing/2014/main" id="{272DDF06-158C-20FF-CE08-877B71915C2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10" name="Group 138">
            <a:extLst>
              <a:ext uri="{FF2B5EF4-FFF2-40B4-BE49-F238E27FC236}">
                <a16:creationId xmlns:a16="http://schemas.microsoft.com/office/drawing/2014/main" id="{76B323D0-975C-0041-B510-6294045ED98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89900" y="2566988"/>
            <a:ext cx="85725" cy="244475"/>
            <a:chOff x="3134" y="3984"/>
            <a:chExt cx="134" cy="383"/>
          </a:xfrm>
        </p:grpSpPr>
        <p:sp>
          <p:nvSpPr>
            <p:cNvPr id="3211" name="Line 139">
              <a:extLst>
                <a:ext uri="{FF2B5EF4-FFF2-40B4-BE49-F238E27FC236}">
                  <a16:creationId xmlns:a16="http://schemas.microsoft.com/office/drawing/2014/main" id="{D7F9C559-7CD8-1F39-6B88-F07B5B312BE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2" name="Line 140">
              <a:extLst>
                <a:ext uri="{FF2B5EF4-FFF2-40B4-BE49-F238E27FC236}">
                  <a16:creationId xmlns:a16="http://schemas.microsoft.com/office/drawing/2014/main" id="{8A0833CE-E586-30CF-D963-9566793DFE6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3" name="Line 141">
              <a:extLst>
                <a:ext uri="{FF2B5EF4-FFF2-40B4-BE49-F238E27FC236}">
                  <a16:creationId xmlns:a16="http://schemas.microsoft.com/office/drawing/2014/main" id="{2855C2B6-117D-7973-B24D-9268E5E35B4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4" name="Line 142">
              <a:extLst>
                <a:ext uri="{FF2B5EF4-FFF2-40B4-BE49-F238E27FC236}">
                  <a16:creationId xmlns:a16="http://schemas.microsoft.com/office/drawing/2014/main" id="{22E84779-DA66-04B9-147C-ED32C3CFAEB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15" name="Group 143">
            <a:extLst>
              <a:ext uri="{FF2B5EF4-FFF2-40B4-BE49-F238E27FC236}">
                <a16:creationId xmlns:a16="http://schemas.microsoft.com/office/drawing/2014/main" id="{B574068D-112D-F84F-F877-45D78602F9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70888" y="2566988"/>
            <a:ext cx="85725" cy="244475"/>
            <a:chOff x="3134" y="3984"/>
            <a:chExt cx="134" cy="383"/>
          </a:xfrm>
        </p:grpSpPr>
        <p:sp>
          <p:nvSpPr>
            <p:cNvPr id="3216" name="Line 144">
              <a:extLst>
                <a:ext uri="{FF2B5EF4-FFF2-40B4-BE49-F238E27FC236}">
                  <a16:creationId xmlns:a16="http://schemas.microsoft.com/office/drawing/2014/main" id="{D9300867-34FB-49E4-095B-BD1B033F97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7" name="Line 145">
              <a:extLst>
                <a:ext uri="{FF2B5EF4-FFF2-40B4-BE49-F238E27FC236}">
                  <a16:creationId xmlns:a16="http://schemas.microsoft.com/office/drawing/2014/main" id="{E7D7FA79-5234-BA97-9116-5BFFA5CA98A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8" name="Line 146">
              <a:extLst>
                <a:ext uri="{FF2B5EF4-FFF2-40B4-BE49-F238E27FC236}">
                  <a16:creationId xmlns:a16="http://schemas.microsoft.com/office/drawing/2014/main" id="{386ABCD5-C57D-1848-3DF1-D5AA8F964BA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19" name="Line 147">
              <a:extLst>
                <a:ext uri="{FF2B5EF4-FFF2-40B4-BE49-F238E27FC236}">
                  <a16:creationId xmlns:a16="http://schemas.microsoft.com/office/drawing/2014/main" id="{63E6CAD3-36C6-23A0-BE35-2B1512104D1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20" name="Group 148">
            <a:extLst>
              <a:ext uri="{FF2B5EF4-FFF2-40B4-BE49-F238E27FC236}">
                <a16:creationId xmlns:a16="http://schemas.microsoft.com/office/drawing/2014/main" id="{FE6513B7-B785-3A8D-C7E0-76F8F2ECF9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61188" y="3738563"/>
            <a:ext cx="85725" cy="244475"/>
            <a:chOff x="3134" y="3984"/>
            <a:chExt cx="134" cy="383"/>
          </a:xfrm>
        </p:grpSpPr>
        <p:sp>
          <p:nvSpPr>
            <p:cNvPr id="3221" name="Line 149">
              <a:extLst>
                <a:ext uri="{FF2B5EF4-FFF2-40B4-BE49-F238E27FC236}">
                  <a16:creationId xmlns:a16="http://schemas.microsoft.com/office/drawing/2014/main" id="{F1EBAD71-080D-C8BC-2312-22737F78D95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2" name="Line 150">
              <a:extLst>
                <a:ext uri="{FF2B5EF4-FFF2-40B4-BE49-F238E27FC236}">
                  <a16:creationId xmlns:a16="http://schemas.microsoft.com/office/drawing/2014/main" id="{BF797EF2-766F-D457-7B29-8CC9272F0A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3" name="Line 151">
              <a:extLst>
                <a:ext uri="{FF2B5EF4-FFF2-40B4-BE49-F238E27FC236}">
                  <a16:creationId xmlns:a16="http://schemas.microsoft.com/office/drawing/2014/main" id="{499822A2-C7F3-C9DC-850F-5AE306D47C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4" name="Line 152">
              <a:extLst>
                <a:ext uri="{FF2B5EF4-FFF2-40B4-BE49-F238E27FC236}">
                  <a16:creationId xmlns:a16="http://schemas.microsoft.com/office/drawing/2014/main" id="{3FD4D02A-81E9-33C0-C0E9-15AB9F91975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25" name="Group 153">
            <a:extLst>
              <a:ext uri="{FF2B5EF4-FFF2-40B4-BE49-F238E27FC236}">
                <a16:creationId xmlns:a16="http://schemas.microsoft.com/office/drawing/2014/main" id="{D8297157-5532-5B3F-26D6-DE8042F33C5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0588" y="3738563"/>
            <a:ext cx="85725" cy="244475"/>
            <a:chOff x="3134" y="3984"/>
            <a:chExt cx="134" cy="383"/>
          </a:xfrm>
        </p:grpSpPr>
        <p:sp>
          <p:nvSpPr>
            <p:cNvPr id="3226" name="Line 154">
              <a:extLst>
                <a:ext uri="{FF2B5EF4-FFF2-40B4-BE49-F238E27FC236}">
                  <a16:creationId xmlns:a16="http://schemas.microsoft.com/office/drawing/2014/main" id="{F88EB1E5-67F6-4681-C492-D01D9967C24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7" name="Line 155">
              <a:extLst>
                <a:ext uri="{FF2B5EF4-FFF2-40B4-BE49-F238E27FC236}">
                  <a16:creationId xmlns:a16="http://schemas.microsoft.com/office/drawing/2014/main" id="{423EEBB1-7B47-CC4D-1525-CF38C14DE69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8" name="Line 156">
              <a:extLst>
                <a:ext uri="{FF2B5EF4-FFF2-40B4-BE49-F238E27FC236}">
                  <a16:creationId xmlns:a16="http://schemas.microsoft.com/office/drawing/2014/main" id="{28FF4D67-493F-232E-1AC3-1641F6323D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29" name="Line 157">
              <a:extLst>
                <a:ext uri="{FF2B5EF4-FFF2-40B4-BE49-F238E27FC236}">
                  <a16:creationId xmlns:a16="http://schemas.microsoft.com/office/drawing/2014/main" id="{B0D06928-5971-006B-59D4-D960CE012D5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30" name="Group 158">
            <a:extLst>
              <a:ext uri="{FF2B5EF4-FFF2-40B4-BE49-F238E27FC236}">
                <a16:creationId xmlns:a16="http://schemas.microsoft.com/office/drawing/2014/main" id="{5BB995AE-1E94-C99E-387F-95907D2D57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19988" y="3738563"/>
            <a:ext cx="85725" cy="244475"/>
            <a:chOff x="3134" y="3984"/>
            <a:chExt cx="134" cy="383"/>
          </a:xfrm>
        </p:grpSpPr>
        <p:sp>
          <p:nvSpPr>
            <p:cNvPr id="3231" name="Line 159">
              <a:extLst>
                <a:ext uri="{FF2B5EF4-FFF2-40B4-BE49-F238E27FC236}">
                  <a16:creationId xmlns:a16="http://schemas.microsoft.com/office/drawing/2014/main" id="{47E452B0-524D-E7F3-DF14-15AE60968B8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2" name="Line 160">
              <a:extLst>
                <a:ext uri="{FF2B5EF4-FFF2-40B4-BE49-F238E27FC236}">
                  <a16:creationId xmlns:a16="http://schemas.microsoft.com/office/drawing/2014/main" id="{77B634AD-43B1-C5C4-A1EC-50BE10A9B33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3" name="Line 161">
              <a:extLst>
                <a:ext uri="{FF2B5EF4-FFF2-40B4-BE49-F238E27FC236}">
                  <a16:creationId xmlns:a16="http://schemas.microsoft.com/office/drawing/2014/main" id="{40BF2B58-7420-F36B-9411-2FB5E534A72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4" name="Line 162">
              <a:extLst>
                <a:ext uri="{FF2B5EF4-FFF2-40B4-BE49-F238E27FC236}">
                  <a16:creationId xmlns:a16="http://schemas.microsoft.com/office/drawing/2014/main" id="{71BC2D61-7FD0-6E20-E2EB-295C45C6FC6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35" name="Group 163">
            <a:extLst>
              <a:ext uri="{FF2B5EF4-FFF2-40B4-BE49-F238E27FC236}">
                <a16:creationId xmlns:a16="http://schemas.microsoft.com/office/drawing/2014/main" id="{379A1BAB-ED44-CE5E-7152-2F77999BEAA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99388" y="3738563"/>
            <a:ext cx="85725" cy="244475"/>
            <a:chOff x="3134" y="3984"/>
            <a:chExt cx="134" cy="383"/>
          </a:xfrm>
        </p:grpSpPr>
        <p:sp>
          <p:nvSpPr>
            <p:cNvPr id="3236" name="Line 164">
              <a:extLst>
                <a:ext uri="{FF2B5EF4-FFF2-40B4-BE49-F238E27FC236}">
                  <a16:creationId xmlns:a16="http://schemas.microsoft.com/office/drawing/2014/main" id="{59000258-E285-32C4-4C12-6A16F9C02B7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7" name="Line 165">
              <a:extLst>
                <a:ext uri="{FF2B5EF4-FFF2-40B4-BE49-F238E27FC236}">
                  <a16:creationId xmlns:a16="http://schemas.microsoft.com/office/drawing/2014/main" id="{01AA4C82-2E49-E673-3E87-10B3FB17FFD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8" name="Line 166">
              <a:extLst>
                <a:ext uri="{FF2B5EF4-FFF2-40B4-BE49-F238E27FC236}">
                  <a16:creationId xmlns:a16="http://schemas.microsoft.com/office/drawing/2014/main" id="{082EDAC4-757B-C5F6-DBAA-1029398DB90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39" name="Line 167">
              <a:extLst>
                <a:ext uri="{FF2B5EF4-FFF2-40B4-BE49-F238E27FC236}">
                  <a16:creationId xmlns:a16="http://schemas.microsoft.com/office/drawing/2014/main" id="{2C2E5809-5FC0-94E9-5257-48D8679117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40" name="Group 168">
            <a:extLst>
              <a:ext uri="{FF2B5EF4-FFF2-40B4-BE49-F238E27FC236}">
                <a16:creationId xmlns:a16="http://schemas.microsoft.com/office/drawing/2014/main" id="{E82D95CD-96C6-DD18-A9E2-2F4B248EB60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78788" y="3738563"/>
            <a:ext cx="85725" cy="244475"/>
            <a:chOff x="3134" y="3984"/>
            <a:chExt cx="134" cy="383"/>
          </a:xfrm>
        </p:grpSpPr>
        <p:sp>
          <p:nvSpPr>
            <p:cNvPr id="3241" name="Line 169">
              <a:extLst>
                <a:ext uri="{FF2B5EF4-FFF2-40B4-BE49-F238E27FC236}">
                  <a16:creationId xmlns:a16="http://schemas.microsoft.com/office/drawing/2014/main" id="{FE818C34-BAFA-865E-A10F-2A162AE1FBF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2" name="Line 170">
              <a:extLst>
                <a:ext uri="{FF2B5EF4-FFF2-40B4-BE49-F238E27FC236}">
                  <a16:creationId xmlns:a16="http://schemas.microsoft.com/office/drawing/2014/main" id="{A8ECE89D-F774-656E-7217-A2E8C34F0F5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3" name="Line 171">
              <a:extLst>
                <a:ext uri="{FF2B5EF4-FFF2-40B4-BE49-F238E27FC236}">
                  <a16:creationId xmlns:a16="http://schemas.microsoft.com/office/drawing/2014/main" id="{B9C334AC-D83E-0472-A573-A9953AC345C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4" name="Line 172">
              <a:extLst>
                <a:ext uri="{FF2B5EF4-FFF2-40B4-BE49-F238E27FC236}">
                  <a16:creationId xmlns:a16="http://schemas.microsoft.com/office/drawing/2014/main" id="{DE08BC12-32A6-0029-6BFB-55EB52BF93B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45" name="Group 173">
            <a:extLst>
              <a:ext uri="{FF2B5EF4-FFF2-40B4-BE49-F238E27FC236}">
                <a16:creationId xmlns:a16="http://schemas.microsoft.com/office/drawing/2014/main" id="{69CE24C0-E355-1280-DA9C-830389725D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58188" y="3738563"/>
            <a:ext cx="85725" cy="244475"/>
            <a:chOff x="3134" y="3984"/>
            <a:chExt cx="134" cy="383"/>
          </a:xfrm>
        </p:grpSpPr>
        <p:sp>
          <p:nvSpPr>
            <p:cNvPr id="3246" name="Line 174">
              <a:extLst>
                <a:ext uri="{FF2B5EF4-FFF2-40B4-BE49-F238E27FC236}">
                  <a16:creationId xmlns:a16="http://schemas.microsoft.com/office/drawing/2014/main" id="{ABBD3FEF-1C4E-5349-4FF2-D230682EB9D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7" name="Line 175">
              <a:extLst>
                <a:ext uri="{FF2B5EF4-FFF2-40B4-BE49-F238E27FC236}">
                  <a16:creationId xmlns:a16="http://schemas.microsoft.com/office/drawing/2014/main" id="{03CECBCC-BB79-D044-2CFB-5D3AFA6C247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8" name="Line 176">
              <a:extLst>
                <a:ext uri="{FF2B5EF4-FFF2-40B4-BE49-F238E27FC236}">
                  <a16:creationId xmlns:a16="http://schemas.microsoft.com/office/drawing/2014/main" id="{B2CA10B0-EF0B-4CE1-1D26-D32EDAA3A62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49" name="Line 177">
              <a:extLst>
                <a:ext uri="{FF2B5EF4-FFF2-40B4-BE49-F238E27FC236}">
                  <a16:creationId xmlns:a16="http://schemas.microsoft.com/office/drawing/2014/main" id="{DB46A8C7-16AB-69C5-5988-8B876B4114C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50" name="Group 178">
            <a:extLst>
              <a:ext uri="{FF2B5EF4-FFF2-40B4-BE49-F238E27FC236}">
                <a16:creationId xmlns:a16="http://schemas.microsoft.com/office/drawing/2014/main" id="{E27B51E5-DABF-C5C5-6BFB-2A85CBE8D7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37588" y="3738563"/>
            <a:ext cx="85725" cy="244475"/>
            <a:chOff x="3134" y="3984"/>
            <a:chExt cx="134" cy="383"/>
          </a:xfrm>
        </p:grpSpPr>
        <p:sp>
          <p:nvSpPr>
            <p:cNvPr id="3251" name="Line 179">
              <a:extLst>
                <a:ext uri="{FF2B5EF4-FFF2-40B4-BE49-F238E27FC236}">
                  <a16:creationId xmlns:a16="http://schemas.microsoft.com/office/drawing/2014/main" id="{7BC0937A-6EC7-9341-8920-2A108C0D1F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34" y="4062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52" name="Line 180">
              <a:extLst>
                <a:ext uri="{FF2B5EF4-FFF2-40B4-BE49-F238E27FC236}">
                  <a16:creationId xmlns:a16="http://schemas.microsoft.com/office/drawing/2014/main" id="{4579CDF6-4940-4ADB-6BB2-2E721610828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68" y="3984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53" name="Line 181">
              <a:extLst>
                <a:ext uri="{FF2B5EF4-FFF2-40B4-BE49-F238E27FC236}">
                  <a16:creationId xmlns:a16="http://schemas.microsoft.com/office/drawing/2014/main" id="{38A284D4-5DC0-8227-8B41-C380D643EB6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34" y="3984"/>
              <a:ext cx="134" cy="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54" name="Line 182">
              <a:extLst>
                <a:ext uri="{FF2B5EF4-FFF2-40B4-BE49-F238E27FC236}">
                  <a16:creationId xmlns:a16="http://schemas.microsoft.com/office/drawing/2014/main" id="{2BFE1B6D-BB29-A573-931B-8812E53F05B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134" y="4266"/>
              <a:ext cx="134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255" name="Group 183">
            <a:extLst>
              <a:ext uri="{FF2B5EF4-FFF2-40B4-BE49-F238E27FC236}">
                <a16:creationId xmlns:a16="http://schemas.microsoft.com/office/drawing/2014/main" id="{54381AF0-2011-CF9A-BD92-6DF1B6B6D3B5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2746375"/>
            <a:ext cx="836613" cy="1057275"/>
            <a:chOff x="1189" y="4502"/>
            <a:chExt cx="527" cy="666"/>
          </a:xfrm>
        </p:grpSpPr>
        <p:sp>
          <p:nvSpPr>
            <p:cNvPr id="3256" name="Line 184">
              <a:extLst>
                <a:ext uri="{FF2B5EF4-FFF2-40B4-BE49-F238E27FC236}">
                  <a16:creationId xmlns:a16="http://schemas.microsoft.com/office/drawing/2014/main" id="{CF61DA7D-D834-33C5-D6FB-5EEEF872B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" y="4502"/>
              <a:ext cx="0" cy="6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57" name="Line 185">
              <a:extLst>
                <a:ext uri="{FF2B5EF4-FFF2-40B4-BE49-F238E27FC236}">
                  <a16:creationId xmlns:a16="http://schemas.microsoft.com/office/drawing/2014/main" id="{03EC5730-013E-C3A8-1ED0-8C23A84B11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9" y="4859"/>
              <a:ext cx="179" cy="3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58" name="Line 186">
              <a:extLst>
                <a:ext uri="{FF2B5EF4-FFF2-40B4-BE49-F238E27FC236}">
                  <a16:creationId xmlns:a16="http://schemas.microsoft.com/office/drawing/2014/main" id="{ED9DCB29-CDD0-D6A8-E883-742D48A1B0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" y="4859"/>
              <a:ext cx="348" cy="3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259" name="Text Box 187">
            <a:extLst>
              <a:ext uri="{FF2B5EF4-FFF2-40B4-BE49-F238E27FC236}">
                <a16:creationId xmlns:a16="http://schemas.microsoft.com/office/drawing/2014/main" id="{98EAC122-04E0-8EB4-99D0-35A27F015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779463"/>
            <a:ext cx="21050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One-to-many (1:m)</a:t>
            </a:r>
          </a:p>
        </p:txBody>
      </p:sp>
      <p:grpSp>
        <p:nvGrpSpPr>
          <p:cNvPr id="3260" name="Group 188">
            <a:extLst>
              <a:ext uri="{FF2B5EF4-FFF2-40B4-BE49-F238E27FC236}">
                <a16:creationId xmlns:a16="http://schemas.microsoft.com/office/drawing/2014/main" id="{846B5476-A486-1745-DCFF-FC485F1120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567613" y="2746375"/>
            <a:ext cx="836612" cy="1057275"/>
            <a:chOff x="1189" y="4502"/>
            <a:chExt cx="527" cy="666"/>
          </a:xfrm>
        </p:grpSpPr>
        <p:sp>
          <p:nvSpPr>
            <p:cNvPr id="3261" name="Line 189">
              <a:extLst>
                <a:ext uri="{FF2B5EF4-FFF2-40B4-BE49-F238E27FC236}">
                  <a16:creationId xmlns:a16="http://schemas.microsoft.com/office/drawing/2014/main" id="{1EE9205E-1801-4538-BA8C-50C0954A4A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" y="4502"/>
              <a:ext cx="0" cy="6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62" name="Line 190">
              <a:extLst>
                <a:ext uri="{FF2B5EF4-FFF2-40B4-BE49-F238E27FC236}">
                  <a16:creationId xmlns:a16="http://schemas.microsoft.com/office/drawing/2014/main" id="{A8E73482-86EB-E760-ECB3-6AD3D903B7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9" y="4859"/>
              <a:ext cx="179" cy="3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3263" name="Line 191">
              <a:extLst>
                <a:ext uri="{FF2B5EF4-FFF2-40B4-BE49-F238E27FC236}">
                  <a16:creationId xmlns:a16="http://schemas.microsoft.com/office/drawing/2014/main" id="{ED3142A7-F9AA-4477-BEDE-9FEAFC2D5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" y="4859"/>
              <a:ext cx="348" cy="3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264" name="Line 192">
            <a:extLst>
              <a:ext uri="{FF2B5EF4-FFF2-40B4-BE49-F238E27FC236}">
                <a16:creationId xmlns:a16="http://schemas.microsoft.com/office/drawing/2014/main" id="{24ACA287-8B35-075D-D148-E7EE92FA852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8988" y="2746375"/>
            <a:ext cx="285750" cy="1041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3265" name="Text Box 193">
            <a:extLst>
              <a:ext uri="{FF2B5EF4-FFF2-40B4-BE49-F238E27FC236}">
                <a16:creationId xmlns:a16="http://schemas.microsoft.com/office/drawing/2014/main" id="{37599187-CCCA-6C3D-9A56-83B852172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160463"/>
            <a:ext cx="19812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Each guest connected to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zero or more stays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3266" name="Text Box 194">
            <a:extLst>
              <a:ext uri="{FF2B5EF4-FFF2-40B4-BE49-F238E27FC236}">
                <a16:creationId xmlns:a16="http://schemas.microsoft.com/office/drawing/2014/main" id="{8A73E199-BF48-8920-70C0-3F03BA5F4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4513263"/>
            <a:ext cx="1787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Each stay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connected to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one guest record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3267" name="Rectangle 195">
            <a:extLst>
              <a:ext uri="{FF2B5EF4-FFF2-40B4-BE49-F238E27FC236}">
                <a16:creationId xmlns:a16="http://schemas.microsoft.com/office/drawing/2014/main" id="{DCDD8217-7833-550C-E585-56C7C8A6E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4" name="Text Box 198">
            <a:extLst>
              <a:ext uri="{FF2B5EF4-FFF2-40B4-BE49-F238E27FC236}">
                <a16:creationId xmlns:a16="http://schemas.microsoft.com/office/drawing/2014/main" id="{8B0281C7-68BB-AD69-13C1-14A937C0B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1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2.2B    Implementation of data models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9415" name="Rectangle 199">
            <a:extLst>
              <a:ext uri="{FF2B5EF4-FFF2-40B4-BE49-F238E27FC236}">
                <a16:creationId xmlns:a16="http://schemas.microsoft.com/office/drawing/2014/main" id="{5A1FFD0E-F43D-4759-1E3B-3B954F93F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3194050"/>
            <a:ext cx="900112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Stay</a:t>
            </a:r>
          </a:p>
        </p:txBody>
      </p:sp>
      <p:sp>
        <p:nvSpPr>
          <p:cNvPr id="9416" name="Line 200">
            <a:extLst>
              <a:ext uri="{FF2B5EF4-FFF2-40B4-BE49-F238E27FC236}">
                <a16:creationId xmlns:a16="http://schemas.microsoft.com/office/drawing/2014/main" id="{BDDDE5E9-0FC4-4305-0440-B23F478EC4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1563" y="339090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9417" name="Text Box 201">
            <a:extLst>
              <a:ext uri="{FF2B5EF4-FFF2-40B4-BE49-F238E27FC236}">
                <a16:creationId xmlns:a16="http://schemas.microsoft.com/office/drawing/2014/main" id="{F016967A-8374-6DFD-D437-A00809CBA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1404938"/>
            <a:ext cx="1077913" cy="119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600" b="1" u="sng">
                <a:latin typeface="Arial" panose="020B0604020202020204" pitchFamily="34" charset="0"/>
              </a:rPr>
              <a:t>guestId</a:t>
            </a:r>
            <a:r>
              <a:rPr lang="en-US" altLang="en-US" sz="1600" b="1">
                <a:latin typeface="Arial" panose="020B0604020202020204" pitchFamily="34" charset="0"/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name, </a:t>
            </a:r>
          </a:p>
          <a:p>
            <a:pPr>
              <a:spcBef>
                <a:spcPct val="2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address1, </a:t>
            </a:r>
          </a:p>
          <a:p>
            <a:pPr>
              <a:spcBef>
                <a:spcPct val="2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9418" name="Rectangle 202">
            <a:extLst>
              <a:ext uri="{FF2B5EF4-FFF2-40B4-BE49-F238E27FC236}">
                <a16:creationId xmlns:a16="http://schemas.microsoft.com/office/drawing/2014/main" id="{78BCCBE9-6946-45A8-E14A-F85C7C3B6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1574800"/>
            <a:ext cx="900112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Guest</a:t>
            </a:r>
          </a:p>
        </p:txBody>
      </p:sp>
      <p:cxnSp>
        <p:nvCxnSpPr>
          <p:cNvPr id="9419" name="AutoShape 203">
            <a:extLst>
              <a:ext uri="{FF2B5EF4-FFF2-40B4-BE49-F238E27FC236}">
                <a16:creationId xmlns:a16="http://schemas.microsoft.com/office/drawing/2014/main" id="{707998F0-0F4B-4850-F605-EC92DE6F44D7}"/>
              </a:ext>
            </a:extLst>
          </p:cNvPr>
          <p:cNvCxnSpPr>
            <a:cxnSpLocks noChangeShapeType="1"/>
            <a:stCxn id="9418" idx="2"/>
            <a:endCxn id="9415" idx="0"/>
          </p:cNvCxnSpPr>
          <p:nvPr/>
        </p:nvCxnSpPr>
        <p:spPr bwMode="auto">
          <a:xfrm>
            <a:off x="884238" y="1966913"/>
            <a:ext cx="0" cy="12128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420" name="Group 204">
            <a:extLst>
              <a:ext uri="{FF2B5EF4-FFF2-40B4-BE49-F238E27FC236}">
                <a16:creationId xmlns:a16="http://schemas.microsoft.com/office/drawing/2014/main" id="{070A83F4-F2A0-73E2-4BDD-552B7BDC8C15}"/>
              </a:ext>
            </a:extLst>
          </p:cNvPr>
          <p:cNvGrpSpPr>
            <a:grpSpLocks/>
          </p:cNvGrpSpPr>
          <p:nvPr/>
        </p:nvGrpSpPr>
        <p:grpSpPr bwMode="auto">
          <a:xfrm>
            <a:off x="782638" y="3025775"/>
            <a:ext cx="203200" cy="168275"/>
            <a:chOff x="1918" y="3762"/>
            <a:chExt cx="128" cy="106"/>
          </a:xfrm>
        </p:grpSpPr>
        <p:sp>
          <p:nvSpPr>
            <p:cNvPr id="9421" name="Line 205">
              <a:extLst>
                <a:ext uri="{FF2B5EF4-FFF2-40B4-BE49-F238E27FC236}">
                  <a16:creationId xmlns:a16="http://schemas.microsoft.com/office/drawing/2014/main" id="{572D8BE9-C9F7-71CE-336B-91DF47C05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22" name="Line 206">
              <a:extLst>
                <a:ext uri="{FF2B5EF4-FFF2-40B4-BE49-F238E27FC236}">
                  <a16:creationId xmlns:a16="http://schemas.microsoft.com/office/drawing/2014/main" id="{212252B9-44BD-C480-55FE-D1723C6EA4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9423" name="Text Box 207">
            <a:extLst>
              <a:ext uri="{FF2B5EF4-FFF2-40B4-BE49-F238E27FC236}">
                <a16:creationId xmlns:a16="http://schemas.microsoft.com/office/drawing/2014/main" id="{B57D2FDC-C004-53CE-C0D7-D1879D8E9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2962275"/>
            <a:ext cx="1320800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600" b="1" u="sng">
                <a:latin typeface="Arial" panose="020B0604020202020204" pitchFamily="34" charset="0"/>
              </a:rPr>
              <a:t>stay#</a:t>
            </a:r>
            <a:r>
              <a:rPr lang="en-US" altLang="en-US" sz="1600" b="1">
                <a:latin typeface="Arial" panose="020B0604020202020204" pitchFamily="34" charset="0"/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en-US" altLang="en-US" sz="1600" b="1" i="1">
                <a:latin typeface="Arial" panose="020B0604020202020204" pitchFamily="34" charset="0"/>
              </a:rPr>
              <a:t>guestId</a:t>
            </a:r>
            <a:r>
              <a:rPr lang="en-US" altLang="en-US" sz="1600" b="1">
                <a:latin typeface="Arial" panose="020B0604020202020204" pitchFamily="34" charset="0"/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paymethod,</a:t>
            </a:r>
          </a:p>
          <a:p>
            <a:pPr>
              <a:spcBef>
                <a:spcPct val="2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. . .</a:t>
            </a:r>
          </a:p>
        </p:txBody>
      </p:sp>
      <p:sp>
        <p:nvSpPr>
          <p:cNvPr id="9424" name="Text Box 208">
            <a:extLst>
              <a:ext uri="{FF2B5EF4-FFF2-40B4-BE49-F238E27FC236}">
                <a16:creationId xmlns:a16="http://schemas.microsoft.com/office/drawing/2014/main" id="{E45E3066-922B-A9AC-AE98-B3ED66BD6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1403350"/>
            <a:ext cx="19478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Artificial primary key,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doesn’t exist in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the domain</a:t>
            </a:r>
          </a:p>
        </p:txBody>
      </p:sp>
      <p:sp>
        <p:nvSpPr>
          <p:cNvPr id="9425" name="Text Box 209">
            <a:extLst>
              <a:ext uri="{FF2B5EF4-FFF2-40B4-BE49-F238E27FC236}">
                <a16:creationId xmlns:a16="http://schemas.microsoft.com/office/drawing/2014/main" id="{9706A2A0-53BA-0961-FADD-A6C453487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709863"/>
            <a:ext cx="18923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Natural primary key,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exists in the domain</a:t>
            </a:r>
          </a:p>
        </p:txBody>
      </p:sp>
      <p:sp>
        <p:nvSpPr>
          <p:cNvPr id="9426" name="Text Box 210">
            <a:extLst>
              <a:ext uri="{FF2B5EF4-FFF2-40B4-BE49-F238E27FC236}">
                <a16:creationId xmlns:a16="http://schemas.microsoft.com/office/drawing/2014/main" id="{06F667B3-EF7E-3CD6-BDFB-4B837BA22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3543300"/>
            <a:ext cx="2052638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Foreign key, a 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reference to the guest</a:t>
            </a:r>
          </a:p>
        </p:txBody>
      </p:sp>
      <p:sp>
        <p:nvSpPr>
          <p:cNvPr id="9427" name="Freeform 211">
            <a:extLst>
              <a:ext uri="{FF2B5EF4-FFF2-40B4-BE49-F238E27FC236}">
                <a16:creationId xmlns:a16="http://schemas.microsoft.com/office/drawing/2014/main" id="{7BE4C01D-54C4-B113-A564-C09627F9B628}"/>
              </a:ext>
            </a:extLst>
          </p:cNvPr>
          <p:cNvSpPr>
            <a:spLocks/>
          </p:cNvSpPr>
          <p:nvPr/>
        </p:nvSpPr>
        <p:spPr bwMode="auto">
          <a:xfrm flipV="1">
            <a:off x="2346325" y="1535113"/>
            <a:ext cx="777875" cy="74612"/>
          </a:xfrm>
          <a:custGeom>
            <a:avLst/>
            <a:gdLst>
              <a:gd name="T0" fmla="*/ 546 w 546"/>
              <a:gd name="T1" fmla="*/ 0 h 82"/>
              <a:gd name="T2" fmla="*/ 0 w 546"/>
              <a:gd name="T3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46" h="82">
                <a:moveTo>
                  <a:pt x="546" y="0"/>
                </a:moveTo>
                <a:lnTo>
                  <a:pt x="0" y="8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9428" name="Line 212">
            <a:extLst>
              <a:ext uri="{FF2B5EF4-FFF2-40B4-BE49-F238E27FC236}">
                <a16:creationId xmlns:a16="http://schemas.microsoft.com/office/drawing/2014/main" id="{D2DE542D-E9A6-F964-9B2E-EC53858F31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46300" y="2895600"/>
            <a:ext cx="901700" cy="258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9429" name="Freeform 213">
            <a:extLst>
              <a:ext uri="{FF2B5EF4-FFF2-40B4-BE49-F238E27FC236}">
                <a16:creationId xmlns:a16="http://schemas.microsoft.com/office/drawing/2014/main" id="{B3C34EEA-15F4-CA36-4D36-2633A67A2D74}"/>
              </a:ext>
            </a:extLst>
          </p:cNvPr>
          <p:cNvSpPr>
            <a:spLocks/>
          </p:cNvSpPr>
          <p:nvPr/>
        </p:nvSpPr>
        <p:spPr bwMode="auto">
          <a:xfrm>
            <a:off x="2451100" y="3468688"/>
            <a:ext cx="596900" cy="188912"/>
          </a:xfrm>
          <a:custGeom>
            <a:avLst/>
            <a:gdLst>
              <a:gd name="T0" fmla="*/ 480 w 480"/>
              <a:gd name="T1" fmla="*/ 66 h 66"/>
              <a:gd name="T2" fmla="*/ 0 w 480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" h="66">
                <a:moveTo>
                  <a:pt x="480" y="66"/>
                </a:move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9430" name="Freeform 214">
            <a:extLst>
              <a:ext uri="{FF2B5EF4-FFF2-40B4-BE49-F238E27FC236}">
                <a16:creationId xmlns:a16="http://schemas.microsoft.com/office/drawing/2014/main" id="{E6EA3DEE-02ED-A047-0BF2-0B704CE93D39}"/>
              </a:ext>
            </a:extLst>
          </p:cNvPr>
          <p:cNvSpPr>
            <a:spLocks/>
          </p:cNvSpPr>
          <p:nvPr/>
        </p:nvSpPr>
        <p:spPr bwMode="auto">
          <a:xfrm>
            <a:off x="2336800" y="1639888"/>
            <a:ext cx="438150" cy="1724025"/>
          </a:xfrm>
          <a:custGeom>
            <a:avLst/>
            <a:gdLst>
              <a:gd name="T0" fmla="*/ 0 w 276"/>
              <a:gd name="T1" fmla="*/ 0 h 1086"/>
              <a:gd name="T2" fmla="*/ 12 w 276"/>
              <a:gd name="T3" fmla="*/ 1086 h 108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6" h="1086">
                <a:moveTo>
                  <a:pt x="0" y="0"/>
                </a:moveTo>
                <a:cubicBezTo>
                  <a:pt x="276" y="168"/>
                  <a:pt x="252" y="990"/>
                  <a:pt x="12" y="10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9431" name="Text Box 215">
            <a:extLst>
              <a:ext uri="{FF2B5EF4-FFF2-40B4-BE49-F238E27FC236}">
                <a16:creationId xmlns:a16="http://schemas.microsoft.com/office/drawing/2014/main" id="{7FB2DC9C-941D-132D-6E9C-A082F615F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838200"/>
            <a:ext cx="27717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noProof="1">
                <a:latin typeface="Arial" panose="020B0604020202020204" pitchFamily="34" charset="0"/>
              </a:rPr>
              <a:t>Relational database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9450" name="Rectangle 234">
            <a:extLst>
              <a:ext uri="{FF2B5EF4-FFF2-40B4-BE49-F238E27FC236}">
                <a16:creationId xmlns:a16="http://schemas.microsoft.com/office/drawing/2014/main" id="{2A89245F-B13D-E208-36A0-A95810B30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8200"/>
            <a:ext cx="5105400" cy="3810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9453" name="Group 237">
            <a:extLst>
              <a:ext uri="{FF2B5EF4-FFF2-40B4-BE49-F238E27FC236}">
                <a16:creationId xmlns:a16="http://schemas.microsoft.com/office/drawing/2014/main" id="{403EFEF0-C717-8BA5-9375-511FD7420B4E}"/>
              </a:ext>
            </a:extLst>
          </p:cNvPr>
          <p:cNvGrpSpPr>
            <a:grpSpLocks/>
          </p:cNvGrpSpPr>
          <p:nvPr/>
        </p:nvGrpSpPr>
        <p:grpSpPr bwMode="auto">
          <a:xfrm>
            <a:off x="5570538" y="838200"/>
            <a:ext cx="3371850" cy="4559300"/>
            <a:chOff x="3509" y="528"/>
            <a:chExt cx="2124" cy="2872"/>
          </a:xfrm>
        </p:grpSpPr>
        <p:sp>
          <p:nvSpPr>
            <p:cNvPr id="9412" name="Rectangle 196">
              <a:extLst>
                <a:ext uri="{FF2B5EF4-FFF2-40B4-BE49-F238E27FC236}">
                  <a16:creationId xmlns:a16="http://schemas.microsoft.com/office/drawing/2014/main" id="{9BA53F6E-ADDF-4DA1-0520-22B80E277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347"/>
              <a:ext cx="697" cy="3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600">
                <a:latin typeface="Arial" panose="020B0604020202020204" pitchFamily="34" charset="0"/>
              </a:endParaRP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712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9413" name="Rectangle 197">
              <a:extLst>
                <a:ext uri="{FF2B5EF4-FFF2-40B4-BE49-F238E27FC236}">
                  <a16:creationId xmlns:a16="http://schemas.microsoft.com/office/drawing/2014/main" id="{7E741E5C-B7C8-DDC9-04CA-5FE1D466A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7" y="2179"/>
              <a:ext cx="697" cy="3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endParaRPr lang="en-US" altLang="en-US" sz="1600">
                <a:latin typeface="Arial" panose="020B0604020202020204" pitchFamily="34" charset="0"/>
              </a:endParaRP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251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9432" name="Rectangle 216">
              <a:extLst>
                <a:ext uri="{FF2B5EF4-FFF2-40B4-BE49-F238E27FC236}">
                  <a16:creationId xmlns:a16="http://schemas.microsoft.com/office/drawing/2014/main" id="{9DB7E725-9774-8265-24E5-D05B3DA51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" y="2011"/>
              <a:ext cx="697" cy="3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Stay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pPr algn="ctr"/>
              <a:r>
                <a:rPr lang="en-US" altLang="en-US" sz="1600">
                  <a:latin typeface="Arial" panose="020B0604020202020204" pitchFamily="34" charset="0"/>
                </a:rPr>
                <a:t>117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9433" name="Line 217">
              <a:extLst>
                <a:ext uri="{FF2B5EF4-FFF2-40B4-BE49-F238E27FC236}">
                  <a16:creationId xmlns:a16="http://schemas.microsoft.com/office/drawing/2014/main" id="{AD27A2E0-221D-0F40-84F2-4EA409FF9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3" y="2135"/>
              <a:ext cx="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9434" name="Text Box 218">
              <a:extLst>
                <a:ext uri="{FF2B5EF4-FFF2-40B4-BE49-F238E27FC236}">
                  <a16:creationId xmlns:a16="http://schemas.microsoft.com/office/drawing/2014/main" id="{8006D229-C8FB-6A01-7944-50FE1BA0D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7" y="896"/>
              <a:ext cx="679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name, </a:t>
              </a:r>
            </a:p>
            <a:p>
              <a:r>
                <a:rPr lang="en-US" altLang="en-US" sz="1600" b="1">
                  <a:latin typeface="Arial" panose="020B0604020202020204" pitchFamily="34" charset="0"/>
                </a:rPr>
                <a:t>address1, </a:t>
              </a:r>
            </a:p>
            <a:p>
              <a:r>
                <a:rPr lang="en-US" altLang="en-US" sz="1600" b="1">
                  <a:latin typeface="Arial" panose="020B0604020202020204" pitchFamily="34" charset="0"/>
                </a:rPr>
                <a:t>. . .</a:t>
              </a:r>
            </a:p>
          </p:txBody>
        </p:sp>
        <p:sp>
          <p:nvSpPr>
            <p:cNvPr id="9435" name="Rectangle 219">
              <a:extLst>
                <a:ext uri="{FF2B5EF4-FFF2-40B4-BE49-F238E27FC236}">
                  <a16:creationId xmlns:a16="http://schemas.microsoft.com/office/drawing/2014/main" id="{1A6F52AC-48BC-FFA9-B209-1F1E7EE1F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" y="991"/>
              <a:ext cx="697" cy="4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Guest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pPr algn="ctr"/>
              <a:r>
                <a:rPr lang="en-US" altLang="en-US" sz="1600">
                  <a:latin typeface="Arial" panose="020B0604020202020204" pitchFamily="34" charset="0"/>
                </a:rPr>
                <a:t>Simpson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cxnSp>
          <p:nvCxnSpPr>
            <p:cNvPr id="9436" name="AutoShape 220">
              <a:extLst>
                <a:ext uri="{FF2B5EF4-FFF2-40B4-BE49-F238E27FC236}">
                  <a16:creationId xmlns:a16="http://schemas.microsoft.com/office/drawing/2014/main" id="{30230E07-DD6F-F4BD-ECF0-1F5605FFF219}"/>
                </a:ext>
              </a:extLst>
            </p:cNvPr>
            <p:cNvCxnSpPr>
              <a:cxnSpLocks noChangeShapeType="1"/>
              <a:stCxn id="9435" idx="2"/>
              <a:endCxn id="9432" idx="0"/>
            </p:cNvCxnSpPr>
            <p:nvPr/>
          </p:nvCxnSpPr>
          <p:spPr bwMode="auto">
            <a:xfrm>
              <a:off x="4130" y="1412"/>
              <a:ext cx="0" cy="59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37" name="Group 221">
              <a:extLst>
                <a:ext uri="{FF2B5EF4-FFF2-40B4-BE49-F238E27FC236}">
                  <a16:creationId xmlns:a16="http://schemas.microsoft.com/office/drawing/2014/main" id="{12325D8C-872F-AC4D-4165-76B0136B9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7" y="1905"/>
              <a:ext cx="128" cy="106"/>
              <a:chOff x="1918" y="3762"/>
              <a:chExt cx="128" cy="106"/>
            </a:xfrm>
          </p:grpSpPr>
          <p:sp>
            <p:nvSpPr>
              <p:cNvPr id="9438" name="Line 222">
                <a:extLst>
                  <a:ext uri="{FF2B5EF4-FFF2-40B4-BE49-F238E27FC236}">
                    <a16:creationId xmlns:a16="http://schemas.microsoft.com/office/drawing/2014/main" id="{D6BBCC05-ECE5-8CE5-7A33-4257CC4119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9439" name="Line 223">
                <a:extLst>
                  <a:ext uri="{FF2B5EF4-FFF2-40B4-BE49-F238E27FC236}">
                    <a16:creationId xmlns:a16="http://schemas.microsoft.com/office/drawing/2014/main" id="{6D07488D-C81F-6848-62D5-96BA4CB0F2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9440" name="Text Box 224">
              <a:extLst>
                <a:ext uri="{FF2B5EF4-FFF2-40B4-BE49-F238E27FC236}">
                  <a16:creationId xmlns:a16="http://schemas.microsoft.com/office/drawing/2014/main" id="{E0C0ED88-1122-5388-24CF-EAA7956E9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1" y="2045"/>
              <a:ext cx="832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600" b="1" u="sng">
                  <a:latin typeface="Arial" panose="020B0604020202020204" pitchFamily="34" charset="0"/>
                </a:rPr>
                <a:t>stay#</a:t>
              </a:r>
              <a:r>
                <a:rPr lang="en-US" altLang="en-US" sz="1600" b="1">
                  <a:latin typeface="Arial" panose="020B0604020202020204" pitchFamily="34" charset="0"/>
                </a:rPr>
                <a:t>,</a:t>
              </a:r>
            </a:p>
            <a:p>
              <a:r>
                <a:rPr lang="en-US" altLang="en-US" sz="1600" b="1">
                  <a:latin typeface="Arial" panose="020B0604020202020204" pitchFamily="34" charset="0"/>
                </a:rPr>
                <a:t>paymethod,</a:t>
              </a:r>
            </a:p>
            <a:p>
              <a:r>
                <a:rPr lang="en-US" altLang="en-US" sz="1600" b="1">
                  <a:latin typeface="Arial" panose="020B0604020202020204" pitchFamily="34" charset="0"/>
                </a:rPr>
                <a:t>. . .</a:t>
              </a:r>
            </a:p>
          </p:txBody>
        </p:sp>
        <p:sp>
          <p:nvSpPr>
            <p:cNvPr id="9441" name="Text Box 225">
              <a:extLst>
                <a:ext uri="{FF2B5EF4-FFF2-40B4-BE49-F238E27FC236}">
                  <a16:creationId xmlns:a16="http://schemas.microsoft.com/office/drawing/2014/main" id="{B66BC151-1A61-1C1C-A979-50B0E3687F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3" y="1506"/>
              <a:ext cx="451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noProof="1">
                  <a:latin typeface="Arial" panose="020B0604020202020204" pitchFamily="34" charset="0"/>
                </a:rPr>
                <a:t>Pointer</a:t>
              </a:r>
            </a:p>
          </p:txBody>
        </p:sp>
        <p:sp>
          <p:nvSpPr>
            <p:cNvPr id="9442" name="Freeform 226">
              <a:extLst>
                <a:ext uri="{FF2B5EF4-FFF2-40B4-BE49-F238E27FC236}">
                  <a16:creationId xmlns:a16="http://schemas.microsoft.com/office/drawing/2014/main" id="{6F6E7744-A86C-E56F-2EBE-93FD6E24E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" y="1103"/>
              <a:ext cx="276" cy="1086"/>
            </a:xfrm>
            <a:custGeom>
              <a:avLst/>
              <a:gdLst>
                <a:gd name="T0" fmla="*/ 0 w 276"/>
                <a:gd name="T1" fmla="*/ 0 h 1086"/>
                <a:gd name="T2" fmla="*/ 12 w 276"/>
                <a:gd name="T3" fmla="*/ 108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6" h="1086">
                  <a:moveTo>
                    <a:pt x="0" y="0"/>
                  </a:moveTo>
                  <a:cubicBezTo>
                    <a:pt x="276" y="168"/>
                    <a:pt x="252" y="990"/>
                    <a:pt x="12" y="1086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43" name="Text Box 227">
              <a:extLst>
                <a:ext uri="{FF2B5EF4-FFF2-40B4-BE49-F238E27FC236}">
                  <a16:creationId xmlns:a16="http://schemas.microsoft.com/office/drawing/2014/main" id="{5DB64781-BE00-B1BF-D878-2247FB63D6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8" y="563"/>
              <a:ext cx="1275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noProof="1">
                  <a:latin typeface="Arial" panose="020B0604020202020204" pitchFamily="34" charset="0"/>
                </a:rPr>
                <a:t>Linked objects</a:t>
              </a:r>
              <a:endParaRPr lang="en-GB" altLang="en-US" sz="1800" b="1" noProof="1">
                <a:latin typeface="Arial" panose="020B0604020202020204" pitchFamily="34" charset="0"/>
              </a:endParaRPr>
            </a:p>
          </p:txBody>
        </p:sp>
        <p:sp>
          <p:nvSpPr>
            <p:cNvPr id="9444" name="Freeform 228">
              <a:extLst>
                <a:ext uri="{FF2B5EF4-FFF2-40B4-BE49-F238E27FC236}">
                  <a16:creationId xmlns:a16="http://schemas.microsoft.com/office/drawing/2014/main" id="{0A426305-9677-AEEF-42D1-7121422B8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1117"/>
              <a:ext cx="276" cy="958"/>
            </a:xfrm>
            <a:custGeom>
              <a:avLst/>
              <a:gdLst>
                <a:gd name="T0" fmla="*/ 276 w 276"/>
                <a:gd name="T1" fmla="*/ 958 h 958"/>
                <a:gd name="T2" fmla="*/ 273 w 276"/>
                <a:gd name="T3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6" h="958">
                  <a:moveTo>
                    <a:pt x="276" y="958"/>
                  </a:moveTo>
                  <a:cubicBezTo>
                    <a:pt x="0" y="790"/>
                    <a:pt x="33" y="96"/>
                    <a:pt x="273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45" name="Freeform 229">
              <a:extLst>
                <a:ext uri="{FF2B5EF4-FFF2-40B4-BE49-F238E27FC236}">
                  <a16:creationId xmlns:a16="http://schemas.microsoft.com/office/drawing/2014/main" id="{5BDA911C-C95B-EB32-107E-27693AED3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" y="2270"/>
              <a:ext cx="186" cy="195"/>
            </a:xfrm>
            <a:custGeom>
              <a:avLst/>
              <a:gdLst>
                <a:gd name="T0" fmla="*/ 186 w 186"/>
                <a:gd name="T1" fmla="*/ 195 h 195"/>
                <a:gd name="T2" fmla="*/ 152 w 186"/>
                <a:gd name="T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6" h="195">
                  <a:moveTo>
                    <a:pt x="186" y="195"/>
                  </a:moveTo>
                  <a:cubicBezTo>
                    <a:pt x="54" y="171"/>
                    <a:pt x="0" y="21"/>
                    <a:pt x="152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46" name="Freeform 230">
              <a:extLst>
                <a:ext uri="{FF2B5EF4-FFF2-40B4-BE49-F238E27FC236}">
                  <a16:creationId xmlns:a16="http://schemas.microsoft.com/office/drawing/2014/main" id="{E25E00DB-E0F0-15D8-F6FC-61217456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6" y="2495"/>
              <a:ext cx="88" cy="174"/>
            </a:xfrm>
            <a:custGeom>
              <a:avLst/>
              <a:gdLst>
                <a:gd name="T0" fmla="*/ 84 w 88"/>
                <a:gd name="T1" fmla="*/ 174 h 174"/>
                <a:gd name="T2" fmla="*/ 88 w 88"/>
                <a:gd name="T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8" h="174">
                  <a:moveTo>
                    <a:pt x="84" y="174"/>
                  </a:moveTo>
                  <a:cubicBezTo>
                    <a:pt x="0" y="110"/>
                    <a:pt x="12" y="38"/>
                    <a:pt x="88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48" name="Freeform 232">
              <a:extLst>
                <a:ext uri="{FF2B5EF4-FFF2-40B4-BE49-F238E27FC236}">
                  <a16:creationId xmlns:a16="http://schemas.microsoft.com/office/drawing/2014/main" id="{862BEBF2-5BFB-4B86-F3C1-96041FFC7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" y="1889"/>
              <a:ext cx="166" cy="557"/>
            </a:xfrm>
            <a:custGeom>
              <a:avLst/>
              <a:gdLst>
                <a:gd name="T0" fmla="*/ 154 w 166"/>
                <a:gd name="T1" fmla="*/ 0 h 557"/>
                <a:gd name="T2" fmla="*/ 0 w 166"/>
                <a:gd name="T3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6" h="557">
                  <a:moveTo>
                    <a:pt x="154" y="0"/>
                  </a:moveTo>
                  <a:cubicBezTo>
                    <a:pt x="166" y="240"/>
                    <a:pt x="157" y="407"/>
                    <a:pt x="0" y="557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49" name="Freeform 233">
              <a:extLst>
                <a:ext uri="{FF2B5EF4-FFF2-40B4-BE49-F238E27FC236}">
                  <a16:creationId xmlns:a16="http://schemas.microsoft.com/office/drawing/2014/main" id="{D59ED819-8FD3-FE93-BC3A-F93A37E31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081"/>
              <a:ext cx="166" cy="557"/>
            </a:xfrm>
            <a:custGeom>
              <a:avLst/>
              <a:gdLst>
                <a:gd name="T0" fmla="*/ 154 w 166"/>
                <a:gd name="T1" fmla="*/ 0 h 557"/>
                <a:gd name="T2" fmla="*/ 0 w 166"/>
                <a:gd name="T3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6" h="557">
                  <a:moveTo>
                    <a:pt x="154" y="0"/>
                  </a:moveTo>
                  <a:cubicBezTo>
                    <a:pt x="166" y="240"/>
                    <a:pt x="157" y="407"/>
                    <a:pt x="0" y="557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451" name="Rectangle 235">
              <a:extLst>
                <a:ext uri="{FF2B5EF4-FFF2-40B4-BE49-F238E27FC236}">
                  <a16:creationId xmlns:a16="http://schemas.microsoft.com/office/drawing/2014/main" id="{2A78DA6B-5849-38FB-04A7-68C218136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9" y="528"/>
              <a:ext cx="2105" cy="2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9447" name="AutoShape 231">
              <a:extLst>
                <a:ext uri="{FF2B5EF4-FFF2-40B4-BE49-F238E27FC236}">
                  <a16:creationId xmlns:a16="http://schemas.microsoft.com/office/drawing/2014/main" id="{8F919CB9-0954-1A81-C217-47CC1F22B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168"/>
              <a:ext cx="1069" cy="232"/>
            </a:xfrm>
            <a:prstGeom prst="wedgeRoundRectCallout">
              <a:avLst>
                <a:gd name="adj1" fmla="val 32880"/>
                <a:gd name="adj2" fmla="val -281898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noProof="1">
                  <a:latin typeface="Arial" panose="020B0604020202020204" pitchFamily="34" charset="0"/>
                </a:rPr>
                <a:t>No artificial keys</a:t>
              </a:r>
            </a:p>
          </p:txBody>
        </p:sp>
      </p:grpSp>
      <p:sp>
        <p:nvSpPr>
          <p:cNvPr id="9452" name="Rectangle 236">
            <a:extLst>
              <a:ext uri="{FF2B5EF4-FFF2-40B4-BE49-F238E27FC236}">
                <a16:creationId xmlns:a16="http://schemas.microsoft.com/office/drawing/2014/main" id="{B21A89D2-1759-727B-EF5C-5CDE134AD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extLst>
              <a:ext uri="{FF2B5EF4-FFF2-40B4-BE49-F238E27FC236}">
                <a16:creationId xmlns:a16="http://schemas.microsoft.com/office/drawing/2014/main" id="{5DDF4958-8F9C-31B2-517F-C4FB4C7DA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2.2C    Cardinality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10FC8419-E508-1E69-5677-90EA82E7B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130016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A 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D9C66E37-78F6-585B-D7B4-358E9CD92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450" y="130016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B </a:t>
            </a:r>
          </a:p>
        </p:txBody>
      </p:sp>
      <p:cxnSp>
        <p:nvCxnSpPr>
          <p:cNvPr id="4101" name="AutoShape 5">
            <a:extLst>
              <a:ext uri="{FF2B5EF4-FFF2-40B4-BE49-F238E27FC236}">
                <a16:creationId xmlns:a16="http://schemas.microsoft.com/office/drawing/2014/main" id="{5DCA1DA8-57DE-F31D-9055-22B46C7AD862}"/>
              </a:ext>
            </a:extLst>
          </p:cNvPr>
          <p:cNvCxnSpPr>
            <a:cxnSpLocks noChangeShapeType="1"/>
            <a:stCxn id="4099" idx="3"/>
            <a:endCxn id="4100" idx="1"/>
          </p:cNvCxnSpPr>
          <p:nvPr/>
        </p:nvCxnSpPr>
        <p:spPr bwMode="auto">
          <a:xfrm>
            <a:off x="1144588" y="1489075"/>
            <a:ext cx="18065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02" name="Group 6">
            <a:extLst>
              <a:ext uri="{FF2B5EF4-FFF2-40B4-BE49-F238E27FC236}">
                <a16:creationId xmlns:a16="http://schemas.microsoft.com/office/drawing/2014/main" id="{4C4DDAB4-D057-4380-A28C-4E5CB0F62C99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2774951" y="1401762"/>
            <a:ext cx="203200" cy="168275"/>
            <a:chOff x="1918" y="3762"/>
            <a:chExt cx="128" cy="106"/>
          </a:xfrm>
        </p:grpSpPr>
        <p:sp>
          <p:nvSpPr>
            <p:cNvPr id="4103" name="Line 7">
              <a:extLst>
                <a:ext uri="{FF2B5EF4-FFF2-40B4-BE49-F238E27FC236}">
                  <a16:creationId xmlns:a16="http://schemas.microsoft.com/office/drawing/2014/main" id="{5D8CBA8E-C74F-1077-C543-E7C1EE201A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4104" name="Line 8">
              <a:extLst>
                <a:ext uri="{FF2B5EF4-FFF2-40B4-BE49-F238E27FC236}">
                  <a16:creationId xmlns:a16="http://schemas.microsoft.com/office/drawing/2014/main" id="{30155E67-7B55-551F-A001-7A4A883B56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105" name="Oval 9">
            <a:extLst>
              <a:ext uri="{FF2B5EF4-FFF2-40B4-BE49-F238E27FC236}">
                <a16:creationId xmlns:a16="http://schemas.microsoft.com/office/drawing/2014/main" id="{879E84DB-8D13-B955-EC18-AD8F50A0B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9375" y="1395413"/>
            <a:ext cx="173038" cy="17303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106" name="Text Box 10">
            <a:extLst>
              <a:ext uri="{FF2B5EF4-FFF2-40B4-BE49-F238E27FC236}">
                <a16:creationId xmlns:a16="http://schemas.microsoft.com/office/drawing/2014/main" id="{079F7DEB-B91B-251A-74E8-19BC316CB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867025"/>
            <a:ext cx="3937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A </a:t>
            </a:r>
          </a:p>
        </p:txBody>
      </p:sp>
      <p:sp>
        <p:nvSpPr>
          <p:cNvPr id="4107" name="Text Box 11">
            <a:extLst>
              <a:ext uri="{FF2B5EF4-FFF2-40B4-BE49-F238E27FC236}">
                <a16:creationId xmlns:a16="http://schemas.microsoft.com/office/drawing/2014/main" id="{D3D6A889-2CC9-ABAC-2B8C-B8509CF1F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450" y="2867025"/>
            <a:ext cx="3937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B </a:t>
            </a:r>
          </a:p>
        </p:txBody>
      </p:sp>
      <p:cxnSp>
        <p:nvCxnSpPr>
          <p:cNvPr id="4108" name="AutoShape 12">
            <a:extLst>
              <a:ext uri="{FF2B5EF4-FFF2-40B4-BE49-F238E27FC236}">
                <a16:creationId xmlns:a16="http://schemas.microsoft.com/office/drawing/2014/main" id="{F56E9A8E-B44A-7B34-FB3C-258C8C428DDA}"/>
              </a:ext>
            </a:extLst>
          </p:cNvPr>
          <p:cNvCxnSpPr>
            <a:cxnSpLocks noChangeShapeType="1"/>
            <a:stCxn id="4106" idx="3"/>
            <a:endCxn id="4107" idx="1"/>
          </p:cNvCxnSpPr>
          <p:nvPr/>
        </p:nvCxnSpPr>
        <p:spPr bwMode="auto">
          <a:xfrm>
            <a:off x="1144588" y="3055938"/>
            <a:ext cx="18065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09" name="Group 13">
            <a:extLst>
              <a:ext uri="{FF2B5EF4-FFF2-40B4-BE49-F238E27FC236}">
                <a16:creationId xmlns:a16="http://schemas.microsoft.com/office/drawing/2014/main" id="{393BC2C0-0760-DBA3-B72F-1C857D032AC7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2774951" y="2968625"/>
            <a:ext cx="203200" cy="168275"/>
            <a:chOff x="1918" y="3762"/>
            <a:chExt cx="128" cy="106"/>
          </a:xfrm>
        </p:grpSpPr>
        <p:sp>
          <p:nvSpPr>
            <p:cNvPr id="4110" name="Line 14">
              <a:extLst>
                <a:ext uri="{FF2B5EF4-FFF2-40B4-BE49-F238E27FC236}">
                  <a16:creationId xmlns:a16="http://schemas.microsoft.com/office/drawing/2014/main" id="{7724E81F-E19C-F9DC-F476-370D651614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4111" name="Line 15">
              <a:extLst>
                <a:ext uri="{FF2B5EF4-FFF2-40B4-BE49-F238E27FC236}">
                  <a16:creationId xmlns:a16="http://schemas.microsoft.com/office/drawing/2014/main" id="{5A784B26-4EAD-AEC9-5834-554609F792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112" name="Oval 16">
            <a:extLst>
              <a:ext uri="{FF2B5EF4-FFF2-40B4-BE49-F238E27FC236}">
                <a16:creationId xmlns:a16="http://schemas.microsoft.com/office/drawing/2014/main" id="{EB0CF683-DCB3-B81E-35DE-D268E0B6B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550" y="2962275"/>
            <a:ext cx="173038" cy="1730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117" name="Text Box 21">
            <a:extLst>
              <a:ext uri="{FF2B5EF4-FFF2-40B4-BE49-F238E27FC236}">
                <a16:creationId xmlns:a16="http://schemas.microsoft.com/office/drawing/2014/main" id="{338BA2B9-D53B-9230-47CF-0F6D86DEF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0" y="966788"/>
            <a:ext cx="26606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600" b="1">
                <a:latin typeface="Arial" panose="020B0604020202020204" pitchFamily="34" charset="0"/>
              </a:rPr>
              <a:t>1:m variants:</a:t>
            </a:r>
            <a:endParaRPr lang="en-US" altLang="en-US" sz="1600">
              <a:latin typeface="Arial" panose="020B0604020202020204" pitchFamily="34" charset="0"/>
            </a:endParaRPr>
          </a:p>
          <a:p>
            <a:r>
              <a:rPr lang="en-US" altLang="en-US" sz="1600">
                <a:latin typeface="Arial" panose="020B0604020202020204" pitchFamily="34" charset="0"/>
              </a:rPr>
              <a:t>Each A has zero or more B’s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Each B has one A</a:t>
            </a:r>
          </a:p>
        </p:txBody>
      </p:sp>
      <p:sp>
        <p:nvSpPr>
          <p:cNvPr id="4118" name="Text Box 22">
            <a:extLst>
              <a:ext uri="{FF2B5EF4-FFF2-40B4-BE49-F238E27FC236}">
                <a16:creationId xmlns:a16="http://schemas.microsoft.com/office/drawing/2014/main" id="{858A5201-3581-A548-28FB-320BA249F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0" y="2790825"/>
            <a:ext cx="26035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600">
                <a:latin typeface="Arial" panose="020B0604020202020204" pitchFamily="34" charset="0"/>
              </a:rPr>
              <a:t>Each A has one or more B’s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Each B has zero or one A</a:t>
            </a:r>
          </a:p>
        </p:txBody>
      </p:sp>
      <p:sp>
        <p:nvSpPr>
          <p:cNvPr id="4120" name="Text Box 24">
            <a:extLst>
              <a:ext uri="{FF2B5EF4-FFF2-40B4-BE49-F238E27FC236}">
                <a16:creationId xmlns:a16="http://schemas.microsoft.com/office/drawing/2014/main" id="{FCD21138-9EDE-D4AA-78F0-B35941748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762000"/>
            <a:ext cx="13557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Cardinality</a:t>
            </a:r>
            <a:r>
              <a:rPr lang="en-US" altLang="en-US" b="1">
                <a:latin typeface="Arial" panose="020B0604020202020204" pitchFamily="34" charset="0"/>
              </a:rPr>
              <a:t>: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4121" name="Text Box 25">
            <a:extLst>
              <a:ext uri="{FF2B5EF4-FFF2-40B4-BE49-F238E27FC236}">
                <a16:creationId xmlns:a16="http://schemas.microsoft.com/office/drawing/2014/main" id="{91593E1E-9BB1-57DE-6618-82825315C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04311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A </a:t>
            </a:r>
          </a:p>
        </p:txBody>
      </p:sp>
      <p:sp>
        <p:nvSpPr>
          <p:cNvPr id="4122" name="Text Box 26">
            <a:extLst>
              <a:ext uri="{FF2B5EF4-FFF2-40B4-BE49-F238E27FC236}">
                <a16:creationId xmlns:a16="http://schemas.microsoft.com/office/drawing/2014/main" id="{56E09AE1-68DA-4FFF-CCF0-3FBFB8406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450" y="204311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B </a:t>
            </a:r>
          </a:p>
        </p:txBody>
      </p:sp>
      <p:cxnSp>
        <p:nvCxnSpPr>
          <p:cNvPr id="4123" name="AutoShape 27">
            <a:extLst>
              <a:ext uri="{FF2B5EF4-FFF2-40B4-BE49-F238E27FC236}">
                <a16:creationId xmlns:a16="http://schemas.microsoft.com/office/drawing/2014/main" id="{B55DB7A2-F527-4E98-2590-F9978F27D78C}"/>
              </a:ext>
            </a:extLst>
          </p:cNvPr>
          <p:cNvCxnSpPr>
            <a:cxnSpLocks noChangeShapeType="1"/>
            <a:stCxn id="4121" idx="3"/>
            <a:endCxn id="4122" idx="1"/>
          </p:cNvCxnSpPr>
          <p:nvPr/>
        </p:nvCxnSpPr>
        <p:spPr bwMode="auto">
          <a:xfrm>
            <a:off x="1144588" y="2232025"/>
            <a:ext cx="18065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24" name="Group 28">
            <a:extLst>
              <a:ext uri="{FF2B5EF4-FFF2-40B4-BE49-F238E27FC236}">
                <a16:creationId xmlns:a16="http://schemas.microsoft.com/office/drawing/2014/main" id="{5C71B9A4-D30F-B34F-2AA3-D0CC5772CA9A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2774951" y="2144712"/>
            <a:ext cx="203200" cy="168275"/>
            <a:chOff x="1918" y="3762"/>
            <a:chExt cx="128" cy="106"/>
          </a:xfrm>
        </p:grpSpPr>
        <p:sp>
          <p:nvSpPr>
            <p:cNvPr id="4125" name="Line 29">
              <a:extLst>
                <a:ext uri="{FF2B5EF4-FFF2-40B4-BE49-F238E27FC236}">
                  <a16:creationId xmlns:a16="http://schemas.microsoft.com/office/drawing/2014/main" id="{7C86FDA4-1ACC-B236-752F-931389C5B3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4126" name="Line 30">
              <a:extLst>
                <a:ext uri="{FF2B5EF4-FFF2-40B4-BE49-F238E27FC236}">
                  <a16:creationId xmlns:a16="http://schemas.microsoft.com/office/drawing/2014/main" id="{14C03EB7-E70A-5035-04A5-A44714CE9E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127" name="Text Box 31">
            <a:extLst>
              <a:ext uri="{FF2B5EF4-FFF2-40B4-BE49-F238E27FC236}">
                <a16:creationId xmlns:a16="http://schemas.microsoft.com/office/drawing/2014/main" id="{CC44F448-15F9-414E-ADB5-02C9E3B14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0" y="1908175"/>
            <a:ext cx="27495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600">
                <a:latin typeface="Arial" panose="020B0604020202020204" pitchFamily="34" charset="0"/>
              </a:rPr>
              <a:t>Each A owns one or more B’s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Each B belongs to one A</a:t>
            </a:r>
          </a:p>
        </p:txBody>
      </p:sp>
      <p:sp>
        <p:nvSpPr>
          <p:cNvPr id="4128" name="Line 32">
            <a:extLst>
              <a:ext uri="{FF2B5EF4-FFF2-40B4-BE49-F238E27FC236}">
                <a16:creationId xmlns:a16="http://schemas.microsoft.com/office/drawing/2014/main" id="{161A73D8-14E2-75D3-8112-946714528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2087563"/>
            <a:ext cx="0" cy="282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129" name="Line 33">
            <a:extLst>
              <a:ext uri="{FF2B5EF4-FFF2-40B4-BE49-F238E27FC236}">
                <a16:creationId xmlns:a16="http://schemas.microsoft.com/office/drawing/2014/main" id="{9A97BFED-9DEA-F80F-6482-BE516C2776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2906713"/>
            <a:ext cx="0" cy="282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4130" name="Text Box 34">
            <a:extLst>
              <a:ext uri="{FF2B5EF4-FFF2-40B4-BE49-F238E27FC236}">
                <a16:creationId xmlns:a16="http://schemas.microsoft.com/office/drawing/2014/main" id="{81CA2823-F56F-AF31-4949-6397384B3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1892300"/>
            <a:ext cx="657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owns</a:t>
            </a:r>
          </a:p>
        </p:txBody>
      </p:sp>
      <p:sp>
        <p:nvSpPr>
          <p:cNvPr id="4131" name="Text Box 35">
            <a:extLst>
              <a:ext uri="{FF2B5EF4-FFF2-40B4-BE49-F238E27FC236}">
                <a16:creationId xmlns:a16="http://schemas.microsoft.com/office/drawing/2014/main" id="{663E4066-B0E2-B51A-B49A-C6BD11F91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73300"/>
            <a:ext cx="9493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belongs</a:t>
            </a:r>
          </a:p>
        </p:txBody>
      </p:sp>
      <p:grpSp>
        <p:nvGrpSpPr>
          <p:cNvPr id="4143" name="Group 47">
            <a:extLst>
              <a:ext uri="{FF2B5EF4-FFF2-40B4-BE49-F238E27FC236}">
                <a16:creationId xmlns:a16="http://schemas.microsoft.com/office/drawing/2014/main" id="{BAAE778E-0795-9C97-659D-A3C54AFBAE8E}"/>
              </a:ext>
            </a:extLst>
          </p:cNvPr>
          <p:cNvGrpSpPr>
            <a:grpSpLocks/>
          </p:cNvGrpSpPr>
          <p:nvPr/>
        </p:nvGrpSpPr>
        <p:grpSpPr bwMode="auto">
          <a:xfrm>
            <a:off x="736600" y="3797300"/>
            <a:ext cx="5303838" cy="1938338"/>
            <a:chOff x="464" y="2392"/>
            <a:chExt cx="3341" cy="1221"/>
          </a:xfrm>
        </p:grpSpPr>
        <p:sp>
          <p:nvSpPr>
            <p:cNvPr id="4113" name="Text Box 17">
              <a:extLst>
                <a:ext uri="{FF2B5EF4-FFF2-40B4-BE49-F238E27FC236}">
                  <a16:creationId xmlns:a16="http://schemas.microsoft.com/office/drawing/2014/main" id="{D499CF77-5144-E5F2-41BB-B6936224C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" y="2490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sp>
          <p:nvSpPr>
            <p:cNvPr id="4114" name="Text Box 18">
              <a:extLst>
                <a:ext uri="{FF2B5EF4-FFF2-40B4-BE49-F238E27FC236}">
                  <a16:creationId xmlns:a16="http://schemas.microsoft.com/office/drawing/2014/main" id="{387002B4-B7D4-6772-746F-018B4E144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8" y="2490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B </a:t>
              </a:r>
            </a:p>
          </p:txBody>
        </p:sp>
        <p:cxnSp>
          <p:nvCxnSpPr>
            <p:cNvPr id="4115" name="AutoShape 19">
              <a:extLst>
                <a:ext uri="{FF2B5EF4-FFF2-40B4-BE49-F238E27FC236}">
                  <a16:creationId xmlns:a16="http://schemas.microsoft.com/office/drawing/2014/main" id="{BF4D2773-33E1-13C7-5DF6-7546C5722F01}"/>
                </a:ext>
              </a:extLst>
            </p:cNvPr>
            <p:cNvCxnSpPr>
              <a:cxnSpLocks noChangeShapeType="1"/>
              <a:stCxn id="4113" idx="3"/>
              <a:endCxn id="4114" idx="1"/>
            </p:cNvCxnSpPr>
            <p:nvPr/>
          </p:nvCxnSpPr>
          <p:spPr bwMode="auto">
            <a:xfrm>
              <a:off x="721" y="2609"/>
              <a:ext cx="11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16" name="Oval 20">
              <a:extLst>
                <a:ext uri="{FF2B5EF4-FFF2-40B4-BE49-F238E27FC236}">
                  <a16:creationId xmlns:a16="http://schemas.microsoft.com/office/drawing/2014/main" id="{0A9FB3F1-2EFF-03A7-0D61-11D31F183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" y="2550"/>
              <a:ext cx="109" cy="1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4119" name="Text Box 23">
              <a:extLst>
                <a:ext uri="{FF2B5EF4-FFF2-40B4-BE49-F238E27FC236}">
                  <a16:creationId xmlns:a16="http://schemas.microsoft.com/office/drawing/2014/main" id="{99E213AD-6B46-C180-AA71-A2F7F00D2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0" y="2392"/>
              <a:ext cx="1505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1:1 variant: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Each A has one B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Each B has zero or one A</a:t>
              </a:r>
            </a:p>
          </p:txBody>
        </p:sp>
        <p:sp>
          <p:nvSpPr>
            <p:cNvPr id="4132" name="Text Box 36">
              <a:extLst>
                <a:ext uri="{FF2B5EF4-FFF2-40B4-BE49-F238E27FC236}">
                  <a16:creationId xmlns:a16="http://schemas.microsoft.com/office/drawing/2014/main" id="{A9613106-7AFB-E5CF-3941-C82DC3E3C5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" y="3267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sp>
          <p:nvSpPr>
            <p:cNvPr id="4133" name="Text Box 37">
              <a:extLst>
                <a:ext uri="{FF2B5EF4-FFF2-40B4-BE49-F238E27FC236}">
                  <a16:creationId xmlns:a16="http://schemas.microsoft.com/office/drawing/2014/main" id="{647BA3EC-13FE-89C9-C5D0-DA88DC1B06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8" y="3267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B </a:t>
              </a:r>
            </a:p>
          </p:txBody>
        </p:sp>
        <p:cxnSp>
          <p:nvCxnSpPr>
            <p:cNvPr id="4134" name="AutoShape 38">
              <a:extLst>
                <a:ext uri="{FF2B5EF4-FFF2-40B4-BE49-F238E27FC236}">
                  <a16:creationId xmlns:a16="http://schemas.microsoft.com/office/drawing/2014/main" id="{FBD674A0-B901-D0B8-5FB8-E96F9CC5649A}"/>
                </a:ext>
              </a:extLst>
            </p:cNvPr>
            <p:cNvCxnSpPr>
              <a:cxnSpLocks noChangeShapeType="1"/>
              <a:stCxn id="4132" idx="3"/>
              <a:endCxn id="4133" idx="1"/>
            </p:cNvCxnSpPr>
            <p:nvPr/>
          </p:nvCxnSpPr>
          <p:spPr bwMode="auto">
            <a:xfrm>
              <a:off x="721" y="3386"/>
              <a:ext cx="11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35" name="Group 39">
              <a:extLst>
                <a:ext uri="{FF2B5EF4-FFF2-40B4-BE49-F238E27FC236}">
                  <a16:creationId xmlns:a16="http://schemas.microsoft.com/office/drawing/2014/main" id="{43DDF51E-6EBB-F139-0EE1-005906F10B4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748" y="3331"/>
              <a:ext cx="128" cy="106"/>
              <a:chOff x="1918" y="3762"/>
              <a:chExt cx="128" cy="106"/>
            </a:xfrm>
          </p:grpSpPr>
          <p:sp>
            <p:nvSpPr>
              <p:cNvPr id="4136" name="Line 40">
                <a:extLst>
                  <a:ext uri="{FF2B5EF4-FFF2-40B4-BE49-F238E27FC236}">
                    <a16:creationId xmlns:a16="http://schemas.microsoft.com/office/drawing/2014/main" id="{EB94B8F8-8F5B-25B8-CAAB-7A8BAC3E0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4137" name="Line 41">
                <a:extLst>
                  <a:ext uri="{FF2B5EF4-FFF2-40B4-BE49-F238E27FC236}">
                    <a16:creationId xmlns:a16="http://schemas.microsoft.com/office/drawing/2014/main" id="{CCC59002-9DC7-B55D-1022-75B466D1C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4138" name="Text Box 42">
              <a:extLst>
                <a:ext uri="{FF2B5EF4-FFF2-40B4-BE49-F238E27FC236}">
                  <a16:creationId xmlns:a16="http://schemas.microsoft.com/office/drawing/2014/main" id="{18C817B6-67C7-3F13-45C7-428468395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0" y="3105"/>
              <a:ext cx="1361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en-US" altLang="en-US" sz="1600" b="1">
                  <a:latin typeface="Arial" panose="020B0604020202020204" pitchFamily="34" charset="0"/>
                </a:rPr>
                <a:t>m:m variant</a:t>
              </a:r>
              <a:endParaRPr lang="en-US" altLang="en-US" sz="1600">
                <a:latin typeface="Arial" panose="020B0604020202020204" pitchFamily="34" charset="0"/>
              </a:endParaRPr>
            </a:p>
            <a:p>
              <a:r>
                <a:rPr lang="en-US" altLang="en-US" sz="1600">
                  <a:latin typeface="Arial" panose="020B0604020202020204" pitchFamily="34" charset="0"/>
                </a:rPr>
                <a:t>Each A has several B’s</a:t>
              </a:r>
            </a:p>
            <a:p>
              <a:r>
                <a:rPr lang="en-US" altLang="en-US" sz="1600">
                  <a:latin typeface="Arial" panose="020B0604020202020204" pitchFamily="34" charset="0"/>
                </a:rPr>
                <a:t>Each B has several A’s</a:t>
              </a:r>
            </a:p>
          </p:txBody>
        </p:sp>
        <p:grpSp>
          <p:nvGrpSpPr>
            <p:cNvPr id="4139" name="Group 43">
              <a:extLst>
                <a:ext uri="{FF2B5EF4-FFF2-40B4-BE49-F238E27FC236}">
                  <a16:creationId xmlns:a16="http://schemas.microsoft.com/office/drawing/2014/main" id="{115928F1-CA3D-23A6-A259-85666001C89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701" y="3331"/>
              <a:ext cx="128" cy="106"/>
              <a:chOff x="1918" y="3762"/>
              <a:chExt cx="128" cy="106"/>
            </a:xfrm>
          </p:grpSpPr>
          <p:sp>
            <p:nvSpPr>
              <p:cNvPr id="4140" name="Line 44">
                <a:extLst>
                  <a:ext uri="{FF2B5EF4-FFF2-40B4-BE49-F238E27FC236}">
                    <a16:creationId xmlns:a16="http://schemas.microsoft.com/office/drawing/2014/main" id="{86BBD221-3953-F0E7-418C-DF75BF702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4141" name="Line 45">
                <a:extLst>
                  <a:ext uri="{FF2B5EF4-FFF2-40B4-BE49-F238E27FC236}">
                    <a16:creationId xmlns:a16="http://schemas.microsoft.com/office/drawing/2014/main" id="{A70B7860-C460-EFD9-7FAB-2363151668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sp>
        <p:nvSpPr>
          <p:cNvPr id="4142" name="Rectangle 46">
            <a:extLst>
              <a:ext uri="{FF2B5EF4-FFF2-40B4-BE49-F238E27FC236}">
                <a16:creationId xmlns:a16="http://schemas.microsoft.com/office/drawing/2014/main" id="{244275D8-4D08-4D5A-0AE5-74B81C27A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>
            <a:extLst>
              <a:ext uri="{FF2B5EF4-FFF2-40B4-BE49-F238E27FC236}">
                <a16:creationId xmlns:a16="http://schemas.microsoft.com/office/drawing/2014/main" id="{6EB9C246-8372-BAE5-D2B6-DD417310E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63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2.2D    Sub-classing and specialization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A094319-15F7-54A2-E7D5-3485FC32F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050" y="1809750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Person</a:t>
            </a:r>
          </a:p>
        </p:txBody>
      </p:sp>
      <p:sp>
        <p:nvSpPr>
          <p:cNvPr id="5124" name="Line 4">
            <a:extLst>
              <a:ext uri="{FF2B5EF4-FFF2-40B4-BE49-F238E27FC236}">
                <a16:creationId xmlns:a16="http://schemas.microsoft.com/office/drawing/2014/main" id="{48DAA04F-A72B-BCB2-1438-2F4D4336A2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0975" y="200660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02CD4CE-4C0A-0B88-47CB-AE398BB74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800" y="838200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Guest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706DF4F-8C9D-E04A-D4D9-D134EBD14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963" y="1809750"/>
            <a:ext cx="1204912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Company</a:t>
            </a:r>
          </a:p>
        </p:txBody>
      </p:sp>
      <p:grpSp>
        <p:nvGrpSpPr>
          <p:cNvPr id="5127" name="Group 7">
            <a:extLst>
              <a:ext uri="{FF2B5EF4-FFF2-40B4-BE49-F238E27FC236}">
                <a16:creationId xmlns:a16="http://schemas.microsoft.com/office/drawing/2014/main" id="{C6629639-4BE2-D288-EDD9-E8E873610E04}"/>
              </a:ext>
            </a:extLst>
          </p:cNvPr>
          <p:cNvGrpSpPr>
            <a:grpSpLocks/>
          </p:cNvGrpSpPr>
          <p:nvPr/>
        </p:nvGrpSpPr>
        <p:grpSpPr bwMode="auto">
          <a:xfrm rot="-1247133">
            <a:off x="3476625" y="1239838"/>
            <a:ext cx="131763" cy="581025"/>
            <a:chOff x="1924" y="906"/>
            <a:chExt cx="83" cy="366"/>
          </a:xfrm>
        </p:grpSpPr>
        <p:sp>
          <p:nvSpPr>
            <p:cNvPr id="5128" name="AutoShape 8">
              <a:extLst>
                <a:ext uri="{FF2B5EF4-FFF2-40B4-BE49-F238E27FC236}">
                  <a16:creationId xmlns:a16="http://schemas.microsoft.com/office/drawing/2014/main" id="{CAE1D7D1-154C-E93F-A608-CD8CF1B48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06"/>
              <a:ext cx="83" cy="7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5129" name="Line 9">
              <a:extLst>
                <a:ext uri="{FF2B5EF4-FFF2-40B4-BE49-F238E27FC236}">
                  <a16:creationId xmlns:a16="http://schemas.microsoft.com/office/drawing/2014/main" id="{A5306370-E36A-42D7-31A9-D9C05331DB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5" y="978"/>
              <a:ext cx="0" cy="2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5130" name="Group 10">
            <a:extLst>
              <a:ext uri="{FF2B5EF4-FFF2-40B4-BE49-F238E27FC236}">
                <a16:creationId xmlns:a16="http://schemas.microsoft.com/office/drawing/2014/main" id="{9D040A2D-4C59-F79A-9332-0FF3AA1B4DC7}"/>
              </a:ext>
            </a:extLst>
          </p:cNvPr>
          <p:cNvGrpSpPr>
            <a:grpSpLocks/>
          </p:cNvGrpSpPr>
          <p:nvPr/>
        </p:nvGrpSpPr>
        <p:grpSpPr bwMode="auto">
          <a:xfrm rot="1081758">
            <a:off x="2990850" y="1250950"/>
            <a:ext cx="131763" cy="581025"/>
            <a:chOff x="1924" y="906"/>
            <a:chExt cx="83" cy="366"/>
          </a:xfrm>
        </p:grpSpPr>
        <p:sp>
          <p:nvSpPr>
            <p:cNvPr id="5131" name="AutoShape 11">
              <a:extLst>
                <a:ext uri="{FF2B5EF4-FFF2-40B4-BE49-F238E27FC236}">
                  <a16:creationId xmlns:a16="http://schemas.microsoft.com/office/drawing/2014/main" id="{12B71462-5B5A-889D-ED52-DBFACF427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06"/>
              <a:ext cx="83" cy="7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5132" name="Line 12">
              <a:extLst>
                <a:ext uri="{FF2B5EF4-FFF2-40B4-BE49-F238E27FC236}">
                  <a16:creationId xmlns:a16="http://schemas.microsoft.com/office/drawing/2014/main" id="{6CD550E6-1BB6-C0FC-3DE8-DB6F5C0D9E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5" y="978"/>
              <a:ext cx="0" cy="2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5143" name="Text Box 23">
            <a:extLst>
              <a:ext uri="{FF2B5EF4-FFF2-40B4-BE49-F238E27FC236}">
                <a16:creationId xmlns:a16="http://schemas.microsoft.com/office/drawing/2014/main" id="{0745B6AE-0E62-9CFD-E37C-008C02543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888" y="846138"/>
            <a:ext cx="17907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600" noProof="1">
                <a:latin typeface="Arial" panose="020B0604020202020204" pitchFamily="34" charset="0"/>
              </a:rPr>
              <a:t>Common attributes</a:t>
            </a:r>
          </a:p>
        </p:txBody>
      </p:sp>
      <p:sp>
        <p:nvSpPr>
          <p:cNvPr id="5144" name="Text Box 24">
            <a:extLst>
              <a:ext uri="{FF2B5EF4-FFF2-40B4-BE49-F238E27FC236}">
                <a16:creationId xmlns:a16="http://schemas.microsoft.com/office/drawing/2014/main" id="{0DEAE0C4-3F8C-49A0-2A5A-2FC838DE6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5113" y="2408238"/>
            <a:ext cx="163036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Special attributes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for persons</a:t>
            </a:r>
          </a:p>
        </p:txBody>
      </p:sp>
      <p:sp>
        <p:nvSpPr>
          <p:cNvPr id="5145" name="Text Box 25">
            <a:extLst>
              <a:ext uri="{FF2B5EF4-FFF2-40B4-BE49-F238E27FC236}">
                <a16:creationId xmlns:a16="http://schemas.microsoft.com/office/drawing/2014/main" id="{39F9ABB1-C575-5E03-74A0-2F0C30DCD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1388" y="2408238"/>
            <a:ext cx="1630362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Special attributes</a:t>
            </a:r>
          </a:p>
          <a:p>
            <a:pPr algn="ctr"/>
            <a:r>
              <a:rPr lang="en-GB" altLang="en-US" sz="1600" noProof="1">
                <a:latin typeface="Arial" panose="020B0604020202020204" pitchFamily="34" charset="0"/>
              </a:rPr>
              <a:t>for companies</a:t>
            </a:r>
          </a:p>
        </p:txBody>
      </p:sp>
      <p:sp>
        <p:nvSpPr>
          <p:cNvPr id="5147" name="Text Box 27">
            <a:extLst>
              <a:ext uri="{FF2B5EF4-FFF2-40B4-BE49-F238E27FC236}">
                <a16:creationId xmlns:a16="http://schemas.microsoft.com/office/drawing/2014/main" id="{3591E0F5-2915-0E47-62DE-F19556A29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8888" y="1379538"/>
            <a:ext cx="16367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A guest is one or the other - never both</a:t>
            </a:r>
          </a:p>
        </p:txBody>
      </p:sp>
      <p:grpSp>
        <p:nvGrpSpPr>
          <p:cNvPr id="5166" name="Group 46">
            <a:extLst>
              <a:ext uri="{FF2B5EF4-FFF2-40B4-BE49-F238E27FC236}">
                <a16:creationId xmlns:a16="http://schemas.microsoft.com/office/drawing/2014/main" id="{8A72AD54-C086-6172-6732-F467A9380AAE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276600"/>
            <a:ext cx="8229600" cy="2568575"/>
            <a:chOff x="288" y="2064"/>
            <a:chExt cx="5184" cy="1618"/>
          </a:xfrm>
        </p:grpSpPr>
        <p:sp>
          <p:nvSpPr>
            <p:cNvPr id="5133" name="Rectangle 13">
              <a:extLst>
                <a:ext uri="{FF2B5EF4-FFF2-40B4-BE49-F238E27FC236}">
                  <a16:creationId xmlns:a16="http://schemas.microsoft.com/office/drawing/2014/main" id="{4646B49F-0D57-3161-C05E-B12B9A5C3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3444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Waiter</a:t>
              </a:r>
            </a:p>
          </p:txBody>
        </p:sp>
        <p:sp>
          <p:nvSpPr>
            <p:cNvPr id="5134" name="Line 14">
              <a:extLst>
                <a:ext uri="{FF2B5EF4-FFF2-40B4-BE49-F238E27FC236}">
                  <a16:creationId xmlns:a16="http://schemas.microsoft.com/office/drawing/2014/main" id="{9B294502-D615-D7E6-A94E-C7DAD8D917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" y="3568"/>
              <a:ext cx="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5135" name="Rectangle 15">
              <a:extLst>
                <a:ext uri="{FF2B5EF4-FFF2-40B4-BE49-F238E27FC236}">
                  <a16:creationId xmlns:a16="http://schemas.microsoft.com/office/drawing/2014/main" id="{A481EF98-0993-DF65-B14A-D3B983D45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832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Staff</a:t>
              </a:r>
            </a:p>
          </p:txBody>
        </p:sp>
        <p:sp>
          <p:nvSpPr>
            <p:cNvPr id="5136" name="Rectangle 16">
              <a:extLst>
                <a:ext uri="{FF2B5EF4-FFF2-40B4-BE49-F238E27FC236}">
                  <a16:creationId xmlns:a16="http://schemas.microsoft.com/office/drawing/2014/main" id="{2E40B233-5AE2-1130-8AE2-7935C1226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" y="3444"/>
              <a:ext cx="973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Receptionist</a:t>
              </a:r>
            </a:p>
          </p:txBody>
        </p:sp>
        <p:grpSp>
          <p:nvGrpSpPr>
            <p:cNvPr id="5137" name="Group 17">
              <a:extLst>
                <a:ext uri="{FF2B5EF4-FFF2-40B4-BE49-F238E27FC236}">
                  <a16:creationId xmlns:a16="http://schemas.microsoft.com/office/drawing/2014/main" id="{CBE7D707-CB64-500E-07E3-417FF02D0D3E}"/>
                </a:ext>
              </a:extLst>
            </p:cNvPr>
            <p:cNvGrpSpPr>
              <a:grpSpLocks/>
            </p:cNvGrpSpPr>
            <p:nvPr/>
          </p:nvGrpSpPr>
          <p:grpSpPr bwMode="auto">
            <a:xfrm rot="-1247133">
              <a:off x="1154" y="3085"/>
              <a:ext cx="83" cy="366"/>
              <a:chOff x="1924" y="906"/>
              <a:chExt cx="83" cy="366"/>
            </a:xfrm>
          </p:grpSpPr>
          <p:sp>
            <p:nvSpPr>
              <p:cNvPr id="5138" name="AutoShape 18">
                <a:extLst>
                  <a:ext uri="{FF2B5EF4-FFF2-40B4-BE49-F238E27FC236}">
                    <a16:creationId xmlns:a16="http://schemas.microsoft.com/office/drawing/2014/main" id="{2C8E91F9-C875-58FF-8960-1E7F89A14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06"/>
                <a:ext cx="83" cy="72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39" name="Line 19">
                <a:extLst>
                  <a:ext uri="{FF2B5EF4-FFF2-40B4-BE49-F238E27FC236}">
                    <a16:creationId xmlns:a16="http://schemas.microsoft.com/office/drawing/2014/main" id="{44D10027-E8F3-243D-920E-E001B5DE8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5" y="978"/>
                <a:ext cx="0" cy="29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5140" name="Group 20">
              <a:extLst>
                <a:ext uri="{FF2B5EF4-FFF2-40B4-BE49-F238E27FC236}">
                  <a16:creationId xmlns:a16="http://schemas.microsoft.com/office/drawing/2014/main" id="{3FFA49B9-AE69-C35D-C657-D6E79F319D3D}"/>
                </a:ext>
              </a:extLst>
            </p:cNvPr>
            <p:cNvGrpSpPr>
              <a:grpSpLocks/>
            </p:cNvGrpSpPr>
            <p:nvPr/>
          </p:nvGrpSpPr>
          <p:grpSpPr bwMode="auto">
            <a:xfrm rot="1081758">
              <a:off x="848" y="3092"/>
              <a:ext cx="83" cy="366"/>
              <a:chOff x="1924" y="906"/>
              <a:chExt cx="83" cy="366"/>
            </a:xfrm>
          </p:grpSpPr>
          <p:sp>
            <p:nvSpPr>
              <p:cNvPr id="5141" name="AutoShape 21">
                <a:extLst>
                  <a:ext uri="{FF2B5EF4-FFF2-40B4-BE49-F238E27FC236}">
                    <a16:creationId xmlns:a16="http://schemas.microsoft.com/office/drawing/2014/main" id="{0C5733F3-63F5-7837-F43B-8275FEFC6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06"/>
                <a:ext cx="83" cy="72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42" name="Line 22">
                <a:extLst>
                  <a:ext uri="{FF2B5EF4-FFF2-40B4-BE49-F238E27FC236}">
                    <a16:creationId xmlns:a16="http://schemas.microsoft.com/office/drawing/2014/main" id="{A0B589D8-B1A6-FC8B-629C-CAD302EC6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5" y="978"/>
                <a:ext cx="0" cy="29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5146" name="Text Box 26">
              <a:extLst>
                <a:ext uri="{FF2B5EF4-FFF2-40B4-BE49-F238E27FC236}">
                  <a16:creationId xmlns:a16="http://schemas.microsoft.com/office/drawing/2014/main" id="{969654AD-922C-7F4D-D654-9BC6842B6E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256"/>
              <a:ext cx="1518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Staff with both roles?</a:t>
              </a:r>
            </a:p>
            <a:p>
              <a:pPr algn="ctr"/>
              <a:r>
                <a:rPr lang="en-GB" altLang="en-US" sz="1800" noProof="1">
                  <a:latin typeface="Arial" panose="020B0604020202020204" pitchFamily="34" charset="0"/>
                </a:rPr>
                <a:t>(Frequent model error)</a:t>
              </a:r>
              <a:endParaRPr lang="en-GB" altLang="en-US" sz="1600" noProof="1">
                <a:latin typeface="Arial" panose="020B0604020202020204" pitchFamily="34" charset="0"/>
              </a:endParaRPr>
            </a:p>
          </p:txBody>
        </p:sp>
        <p:sp>
          <p:nvSpPr>
            <p:cNvPr id="5162" name="Line 42">
              <a:extLst>
                <a:ext uri="{FF2B5EF4-FFF2-40B4-BE49-F238E27FC236}">
                  <a16:creationId xmlns:a16="http://schemas.microsoft.com/office/drawing/2014/main" id="{ADF3B988-8A9E-7F2F-B90A-024C074A16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064"/>
              <a:ext cx="5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5167" name="Group 47">
            <a:extLst>
              <a:ext uri="{FF2B5EF4-FFF2-40B4-BE49-F238E27FC236}">
                <a16:creationId xmlns:a16="http://schemas.microsoft.com/office/drawing/2014/main" id="{25C7F7B8-DE63-43F3-DE56-C26BE75FB347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3276600"/>
            <a:ext cx="4902200" cy="3200400"/>
            <a:chOff x="2448" y="2064"/>
            <a:chExt cx="3088" cy="2016"/>
          </a:xfrm>
        </p:grpSpPr>
        <p:sp>
          <p:nvSpPr>
            <p:cNvPr id="5148" name="Rectangle 28">
              <a:extLst>
                <a:ext uri="{FF2B5EF4-FFF2-40B4-BE49-F238E27FC236}">
                  <a16:creationId xmlns:a16="http://schemas.microsoft.com/office/drawing/2014/main" id="{618BB2C7-9421-E2A1-41F6-AE32A81EB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5" y="3458"/>
              <a:ext cx="711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RoleType</a:t>
              </a:r>
            </a:p>
          </p:txBody>
        </p:sp>
        <p:sp>
          <p:nvSpPr>
            <p:cNvPr id="5149" name="Line 29">
              <a:extLst>
                <a:ext uri="{FF2B5EF4-FFF2-40B4-BE49-F238E27FC236}">
                  <a16:creationId xmlns:a16="http://schemas.microsoft.com/office/drawing/2014/main" id="{070902DE-E58F-4F14-AD01-D402755ED7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" y="3458"/>
              <a:ext cx="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5150" name="Rectangle 30">
              <a:extLst>
                <a:ext uri="{FF2B5EF4-FFF2-40B4-BE49-F238E27FC236}">
                  <a16:creationId xmlns:a16="http://schemas.microsoft.com/office/drawing/2014/main" id="{3F89D6E3-D40A-FF77-252D-3AF20F69C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4" y="3458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Staff</a:t>
              </a:r>
            </a:p>
          </p:txBody>
        </p:sp>
        <p:sp>
          <p:nvSpPr>
            <p:cNvPr id="5151" name="Rectangle 31">
              <a:extLst>
                <a:ext uri="{FF2B5EF4-FFF2-40B4-BE49-F238E27FC236}">
                  <a16:creationId xmlns:a16="http://schemas.microsoft.com/office/drawing/2014/main" id="{870EEAC4-966F-568E-1BDC-90C233FFF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7" y="3458"/>
              <a:ext cx="567" cy="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Role</a:t>
              </a:r>
            </a:p>
          </p:txBody>
        </p:sp>
        <p:cxnSp>
          <p:nvCxnSpPr>
            <p:cNvPr id="5152" name="AutoShape 32">
              <a:extLst>
                <a:ext uri="{FF2B5EF4-FFF2-40B4-BE49-F238E27FC236}">
                  <a16:creationId xmlns:a16="http://schemas.microsoft.com/office/drawing/2014/main" id="{45BDF4DD-C038-01A6-4DFD-6CF92229E822}"/>
                </a:ext>
              </a:extLst>
            </p:cNvPr>
            <p:cNvCxnSpPr>
              <a:cxnSpLocks noChangeShapeType="1"/>
              <a:stCxn id="5150" idx="3"/>
              <a:endCxn id="5151" idx="1"/>
            </p:cNvCxnSpPr>
            <p:nvPr/>
          </p:nvCxnSpPr>
          <p:spPr bwMode="auto">
            <a:xfrm>
              <a:off x="3290" y="3577"/>
              <a:ext cx="49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53" name="AutoShape 33">
              <a:extLst>
                <a:ext uri="{FF2B5EF4-FFF2-40B4-BE49-F238E27FC236}">
                  <a16:creationId xmlns:a16="http://schemas.microsoft.com/office/drawing/2014/main" id="{E14E8E59-08E1-0338-3ED7-818FE08BB326}"/>
                </a:ext>
              </a:extLst>
            </p:cNvPr>
            <p:cNvCxnSpPr>
              <a:cxnSpLocks noChangeShapeType="1"/>
              <a:stCxn id="5151" idx="3"/>
              <a:endCxn id="5148" idx="1"/>
            </p:cNvCxnSpPr>
            <p:nvPr/>
          </p:nvCxnSpPr>
          <p:spPr bwMode="auto">
            <a:xfrm>
              <a:off x="4373" y="3577"/>
              <a:ext cx="44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154" name="Group 34">
              <a:extLst>
                <a:ext uri="{FF2B5EF4-FFF2-40B4-BE49-F238E27FC236}">
                  <a16:creationId xmlns:a16="http://schemas.microsoft.com/office/drawing/2014/main" id="{04693191-8529-E89F-5392-D194276BDDD7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679" y="3517"/>
              <a:ext cx="128" cy="106"/>
              <a:chOff x="1918" y="3762"/>
              <a:chExt cx="128" cy="106"/>
            </a:xfrm>
          </p:grpSpPr>
          <p:sp>
            <p:nvSpPr>
              <p:cNvPr id="5155" name="Line 35">
                <a:extLst>
                  <a:ext uri="{FF2B5EF4-FFF2-40B4-BE49-F238E27FC236}">
                    <a16:creationId xmlns:a16="http://schemas.microsoft.com/office/drawing/2014/main" id="{0C73CE15-B6A4-78A6-6AE1-743F1F487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56" name="Line 36">
                <a:extLst>
                  <a:ext uri="{FF2B5EF4-FFF2-40B4-BE49-F238E27FC236}">
                    <a16:creationId xmlns:a16="http://schemas.microsoft.com/office/drawing/2014/main" id="{274C4AEB-044F-6740-650F-C556B87D3A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5157" name="Group 37">
              <a:extLst>
                <a:ext uri="{FF2B5EF4-FFF2-40B4-BE49-F238E27FC236}">
                  <a16:creationId xmlns:a16="http://schemas.microsoft.com/office/drawing/2014/main" id="{E21C14E8-86A3-4697-3CBA-003C9B1D90E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346" y="3526"/>
              <a:ext cx="128" cy="106"/>
              <a:chOff x="1918" y="3762"/>
              <a:chExt cx="128" cy="106"/>
            </a:xfrm>
          </p:grpSpPr>
          <p:sp>
            <p:nvSpPr>
              <p:cNvPr id="5158" name="Line 38">
                <a:extLst>
                  <a:ext uri="{FF2B5EF4-FFF2-40B4-BE49-F238E27FC236}">
                    <a16:creationId xmlns:a16="http://schemas.microsoft.com/office/drawing/2014/main" id="{C44DC510-B866-5BC9-E23B-99FC8C51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59" name="Line 39">
                <a:extLst>
                  <a:ext uri="{FF2B5EF4-FFF2-40B4-BE49-F238E27FC236}">
                    <a16:creationId xmlns:a16="http://schemas.microsoft.com/office/drawing/2014/main" id="{85A1FE66-5E38-4852-7B27-460BB5FD2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5160" name="Text Box 40">
              <a:extLst>
                <a:ext uri="{FF2B5EF4-FFF2-40B4-BE49-F238E27FC236}">
                  <a16:creationId xmlns:a16="http://schemas.microsoft.com/office/drawing/2014/main" id="{1BC9DBE1-3B38-6DC3-7726-FB8582C4A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2352"/>
              <a:ext cx="102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GB" altLang="en-US" sz="1800" b="1" noProof="1">
                  <a:latin typeface="Arial" panose="020B0604020202020204" pitchFamily="34" charset="0"/>
                </a:rPr>
                <a:t>Correct model</a:t>
              </a:r>
              <a:endParaRPr lang="en-GB" altLang="en-US" sz="1600" noProof="1">
                <a:latin typeface="Arial" panose="020B0604020202020204" pitchFamily="34" charset="0"/>
              </a:endParaRPr>
            </a:p>
          </p:txBody>
        </p:sp>
        <p:sp>
          <p:nvSpPr>
            <p:cNvPr id="5161" name="AutoShape 41">
              <a:extLst>
                <a:ext uri="{FF2B5EF4-FFF2-40B4-BE49-F238E27FC236}">
                  <a16:creationId xmlns:a16="http://schemas.microsoft.com/office/drawing/2014/main" id="{CC992DF0-2E8E-29FE-0629-50D6B9F6B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544"/>
              <a:ext cx="823" cy="398"/>
            </a:xfrm>
            <a:prstGeom prst="wedgeRoundRectCallout">
              <a:avLst>
                <a:gd name="adj1" fmla="val -7472"/>
                <a:gd name="adj2" fmla="val 172111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GB" altLang="en-US" sz="1600" noProof="1">
                  <a:latin typeface="Arial" panose="020B0604020202020204" pitchFamily="34" charset="0"/>
                </a:rPr>
                <a:t>e.g. Waiter,</a:t>
              </a:r>
            </a:p>
            <a:p>
              <a:pPr algn="ctr"/>
              <a:r>
                <a:rPr lang="en-GB" altLang="en-US" sz="1600" noProof="1">
                  <a:latin typeface="Arial" panose="020B0604020202020204" pitchFamily="34" charset="0"/>
                </a:rPr>
                <a:t>Receptionist</a:t>
              </a:r>
              <a:endParaRPr lang="en-GB" altLang="en-US" sz="1600" b="1" noProof="1">
                <a:latin typeface="Arial" panose="020B0604020202020204" pitchFamily="34" charset="0"/>
              </a:endParaRPr>
            </a:p>
          </p:txBody>
        </p:sp>
        <p:sp>
          <p:nvSpPr>
            <p:cNvPr id="5164" name="Line 44">
              <a:extLst>
                <a:ext uri="{FF2B5EF4-FFF2-40B4-BE49-F238E27FC236}">
                  <a16:creationId xmlns:a16="http://schemas.microsoft.com/office/drawing/2014/main" id="{C46CC00B-55A0-25D2-31C9-10E581827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2064"/>
              <a:ext cx="0" cy="2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65" name="Rectangle 45">
            <a:extLst>
              <a:ext uri="{FF2B5EF4-FFF2-40B4-BE49-F238E27FC236}">
                <a16:creationId xmlns:a16="http://schemas.microsoft.com/office/drawing/2014/main" id="{42AAAE2F-62F9-FDE6-CD31-2D083560F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>
            <a:extLst>
              <a:ext uri="{FF2B5EF4-FFF2-40B4-BE49-F238E27FC236}">
                <a16:creationId xmlns:a16="http://schemas.microsoft.com/office/drawing/2014/main" id="{A40D327E-44EA-9054-67FF-623781B96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75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2.2E    Other notations</a:t>
            </a:r>
          </a:p>
        </p:txBody>
      </p:sp>
      <p:sp>
        <p:nvSpPr>
          <p:cNvPr id="6150" name="Text Box 6">
            <a:extLst>
              <a:ext uri="{FF2B5EF4-FFF2-40B4-BE49-F238E27FC236}">
                <a16:creationId xmlns:a16="http://schemas.microsoft.com/office/drawing/2014/main" id="{F2756E08-3CBD-4C6F-16D5-0BDEB0ABD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1233488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A </a:t>
            </a:r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C1487BCB-3097-389D-F17D-E4300F6B8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425" y="1233488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B </a:t>
            </a:r>
          </a:p>
        </p:txBody>
      </p:sp>
      <p:cxnSp>
        <p:nvCxnSpPr>
          <p:cNvPr id="6152" name="AutoShape 8">
            <a:extLst>
              <a:ext uri="{FF2B5EF4-FFF2-40B4-BE49-F238E27FC236}">
                <a16:creationId xmlns:a16="http://schemas.microsoft.com/office/drawing/2014/main" id="{0A66D924-1F70-B201-E31B-6937FBEDCB13}"/>
              </a:ext>
            </a:extLst>
          </p:cNvPr>
          <p:cNvCxnSpPr>
            <a:cxnSpLocks noChangeShapeType="1"/>
            <a:stCxn id="6150" idx="3"/>
            <a:endCxn id="6151" idx="1"/>
          </p:cNvCxnSpPr>
          <p:nvPr/>
        </p:nvCxnSpPr>
        <p:spPr bwMode="auto">
          <a:xfrm>
            <a:off x="1122363" y="1422400"/>
            <a:ext cx="11207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4" name="Text Box 10">
            <a:extLst>
              <a:ext uri="{FF2B5EF4-FFF2-40B4-BE49-F238E27FC236}">
                <a16:creationId xmlns:a16="http://schemas.microsoft.com/office/drawing/2014/main" id="{3E667A21-3C9E-18B5-8ACE-E8B7EAA1F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663" y="1116013"/>
            <a:ext cx="3667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1:1</a:t>
            </a:r>
          </a:p>
        </p:txBody>
      </p:sp>
      <p:sp>
        <p:nvSpPr>
          <p:cNvPr id="6155" name="Text Box 11">
            <a:extLst>
              <a:ext uri="{FF2B5EF4-FFF2-40B4-BE49-F238E27FC236}">
                <a16:creationId xmlns:a16="http://schemas.microsoft.com/office/drawing/2014/main" id="{1E650EC0-D286-ECE1-6D80-A1643A75E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9913" y="1116013"/>
            <a:ext cx="4127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1: 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6157" name="Text Box 13">
            <a:extLst>
              <a:ext uri="{FF2B5EF4-FFF2-40B4-BE49-F238E27FC236}">
                <a16:creationId xmlns:a16="http://schemas.microsoft.com/office/drawing/2014/main" id="{B5304021-7316-0C54-89AB-3E122E22A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9575" y="838200"/>
            <a:ext cx="29178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UML notation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Each A has one or more B’s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Each B has one A </a:t>
            </a:r>
          </a:p>
        </p:txBody>
      </p:sp>
      <p:sp>
        <p:nvSpPr>
          <p:cNvPr id="6158" name="Text Box 14">
            <a:extLst>
              <a:ext uri="{FF2B5EF4-FFF2-40B4-BE49-F238E27FC236}">
                <a16:creationId xmlns:a16="http://schemas.microsoft.com/office/drawing/2014/main" id="{011145D0-0591-16C5-56A9-04EDD1B0E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217011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A </a:t>
            </a:r>
          </a:p>
        </p:txBody>
      </p:sp>
      <p:sp>
        <p:nvSpPr>
          <p:cNvPr id="6159" name="Text Box 15">
            <a:extLst>
              <a:ext uri="{FF2B5EF4-FFF2-40B4-BE49-F238E27FC236}">
                <a16:creationId xmlns:a16="http://schemas.microsoft.com/office/drawing/2014/main" id="{814EFA57-1F18-8E4C-82CF-55AA65D8F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425" y="2170113"/>
            <a:ext cx="393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B </a:t>
            </a:r>
          </a:p>
        </p:txBody>
      </p:sp>
      <p:cxnSp>
        <p:nvCxnSpPr>
          <p:cNvPr id="6160" name="AutoShape 16">
            <a:extLst>
              <a:ext uri="{FF2B5EF4-FFF2-40B4-BE49-F238E27FC236}">
                <a16:creationId xmlns:a16="http://schemas.microsoft.com/office/drawing/2014/main" id="{172A913D-7C3E-5D05-41C3-2D67D30F3384}"/>
              </a:ext>
            </a:extLst>
          </p:cNvPr>
          <p:cNvCxnSpPr>
            <a:cxnSpLocks noChangeShapeType="1"/>
            <a:stCxn id="6158" idx="3"/>
            <a:endCxn id="6159" idx="1"/>
          </p:cNvCxnSpPr>
          <p:nvPr/>
        </p:nvCxnSpPr>
        <p:spPr bwMode="auto">
          <a:xfrm>
            <a:off x="1122363" y="2359025"/>
            <a:ext cx="11207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1" name="Text Box 17">
            <a:extLst>
              <a:ext uri="{FF2B5EF4-FFF2-40B4-BE49-F238E27FC236}">
                <a16:creationId xmlns:a16="http://schemas.microsoft.com/office/drawing/2014/main" id="{007B547D-0A49-986C-8957-F82DA0CB1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2062163"/>
            <a:ext cx="3667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0:1</a:t>
            </a:r>
          </a:p>
        </p:txBody>
      </p:sp>
      <p:sp>
        <p:nvSpPr>
          <p:cNvPr id="6162" name="Text Box 18">
            <a:extLst>
              <a:ext uri="{FF2B5EF4-FFF2-40B4-BE49-F238E27FC236}">
                <a16:creationId xmlns:a16="http://schemas.microsoft.com/office/drawing/2014/main" id="{E3F229E6-9CD1-5FAC-5699-5107F0A32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475" y="2062163"/>
            <a:ext cx="479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  <a:sym typeface="Symbol" panose="05050102010706020507" pitchFamily="18" charset="2"/>
              </a:rPr>
              <a:t>1:99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6163" name="Text Box 19">
            <a:extLst>
              <a:ext uri="{FF2B5EF4-FFF2-40B4-BE49-F238E27FC236}">
                <a16:creationId xmlns:a16="http://schemas.microsoft.com/office/drawing/2014/main" id="{3E05619F-FAC2-FDEE-ABC9-9ED085F99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9575" y="2044700"/>
            <a:ext cx="26765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Each A has one to 99 B’s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Each B has zero or one A</a:t>
            </a:r>
          </a:p>
        </p:txBody>
      </p:sp>
      <p:grpSp>
        <p:nvGrpSpPr>
          <p:cNvPr id="6179" name="Group 35">
            <a:extLst>
              <a:ext uri="{FF2B5EF4-FFF2-40B4-BE49-F238E27FC236}">
                <a16:creationId xmlns:a16="http://schemas.microsoft.com/office/drawing/2014/main" id="{2DD9F580-1B35-2B96-3C78-8F2DFFAA9F83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121025"/>
            <a:ext cx="6042025" cy="2289175"/>
            <a:chOff x="432" y="1966"/>
            <a:chExt cx="3806" cy="1442"/>
          </a:xfrm>
        </p:grpSpPr>
        <p:sp>
          <p:nvSpPr>
            <p:cNvPr id="6147" name="Text Box 3">
              <a:extLst>
                <a:ext uri="{FF2B5EF4-FFF2-40B4-BE49-F238E27FC236}">
                  <a16:creationId xmlns:a16="http://schemas.microsoft.com/office/drawing/2014/main" id="{4DE7C2F1-5713-9DEC-E329-B90FD4CDD3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" y="3107"/>
              <a:ext cx="4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Stay </a:t>
              </a:r>
            </a:p>
          </p:txBody>
        </p:sp>
        <p:sp>
          <p:nvSpPr>
            <p:cNvPr id="6148" name="Text Box 4">
              <a:extLst>
                <a:ext uri="{FF2B5EF4-FFF2-40B4-BE49-F238E27FC236}">
                  <a16:creationId xmlns:a16="http://schemas.microsoft.com/office/drawing/2014/main" id="{FF91005F-02BA-F380-E8AB-11BD51D85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2" y="3107"/>
              <a:ext cx="904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RoomState </a:t>
              </a:r>
            </a:p>
          </p:txBody>
        </p:sp>
        <p:cxnSp>
          <p:nvCxnSpPr>
            <p:cNvPr id="6149" name="AutoShape 5">
              <a:extLst>
                <a:ext uri="{FF2B5EF4-FFF2-40B4-BE49-F238E27FC236}">
                  <a16:creationId xmlns:a16="http://schemas.microsoft.com/office/drawing/2014/main" id="{6486BEB3-08A4-AE35-856F-A26B67BF1376}"/>
                </a:ext>
              </a:extLst>
            </p:cNvPr>
            <p:cNvCxnSpPr>
              <a:cxnSpLocks noChangeShapeType="1"/>
              <a:stCxn id="6147" idx="3"/>
              <a:endCxn id="6148" idx="1"/>
            </p:cNvCxnSpPr>
            <p:nvPr/>
          </p:nvCxnSpPr>
          <p:spPr bwMode="auto">
            <a:xfrm>
              <a:off x="895" y="3226"/>
              <a:ext cx="6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53" name="Freeform 9">
              <a:extLst>
                <a:ext uri="{FF2B5EF4-FFF2-40B4-BE49-F238E27FC236}">
                  <a16:creationId xmlns:a16="http://schemas.microsoft.com/office/drawing/2014/main" id="{F0FE0502-285F-D764-9842-2D41FE723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50"/>
              <a:ext cx="210" cy="157"/>
            </a:xfrm>
            <a:custGeom>
              <a:avLst/>
              <a:gdLst>
                <a:gd name="T0" fmla="*/ 0 w 954"/>
                <a:gd name="T1" fmla="*/ 360 h 714"/>
                <a:gd name="T2" fmla="*/ 480 w 954"/>
                <a:gd name="T3" fmla="*/ 0 h 714"/>
                <a:gd name="T4" fmla="*/ 954 w 954"/>
                <a:gd name="T5" fmla="*/ 360 h 714"/>
                <a:gd name="T6" fmla="*/ 480 w 954"/>
                <a:gd name="T7" fmla="*/ 714 h 714"/>
                <a:gd name="T8" fmla="*/ 0 w 954"/>
                <a:gd name="T9" fmla="*/ 3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" h="714">
                  <a:moveTo>
                    <a:pt x="0" y="360"/>
                  </a:moveTo>
                  <a:lnTo>
                    <a:pt x="480" y="0"/>
                  </a:lnTo>
                  <a:lnTo>
                    <a:pt x="954" y="360"/>
                  </a:lnTo>
                  <a:lnTo>
                    <a:pt x="480" y="714"/>
                  </a:lnTo>
                  <a:lnTo>
                    <a:pt x="0" y="360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6156" name="Text Box 12">
              <a:extLst>
                <a:ext uri="{FF2B5EF4-FFF2-40B4-BE49-F238E27FC236}">
                  <a16:creationId xmlns:a16="http://schemas.microsoft.com/office/drawing/2014/main" id="{CC9275B5-C22E-A4D2-90AC-48AB430D9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0" y="3016"/>
              <a:ext cx="1558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en-US" altLang="en-US" sz="1800">
                  <a:latin typeface="Arial" panose="020B0604020202020204" pitchFamily="34" charset="0"/>
                </a:rPr>
                <a:t>One to many: Move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attributes to RoomState</a:t>
              </a:r>
            </a:p>
          </p:txBody>
        </p:sp>
        <p:sp>
          <p:nvSpPr>
            <p:cNvPr id="6164" name="Text Box 20">
              <a:extLst>
                <a:ext uri="{FF2B5EF4-FFF2-40B4-BE49-F238E27FC236}">
                  <a16:creationId xmlns:a16="http://schemas.microsoft.com/office/drawing/2014/main" id="{B7EBE0CD-F998-E950-9661-FC8A67492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9" y="2098"/>
              <a:ext cx="66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date, state</a:t>
              </a:r>
            </a:p>
          </p:txBody>
        </p:sp>
        <p:sp>
          <p:nvSpPr>
            <p:cNvPr id="6165" name="Text Box 21">
              <a:extLst>
                <a:ext uri="{FF2B5EF4-FFF2-40B4-BE49-F238E27FC236}">
                  <a16:creationId xmlns:a16="http://schemas.microsoft.com/office/drawing/2014/main" id="{C43774E3-7092-EE67-9F55-909FE5287D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" y="2381"/>
              <a:ext cx="4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Stay </a:t>
              </a:r>
            </a:p>
          </p:txBody>
        </p:sp>
        <p:sp>
          <p:nvSpPr>
            <p:cNvPr id="6166" name="Text Box 22">
              <a:extLst>
                <a:ext uri="{FF2B5EF4-FFF2-40B4-BE49-F238E27FC236}">
                  <a16:creationId xmlns:a16="http://schemas.microsoft.com/office/drawing/2014/main" id="{6DA9AF90-E709-F878-B204-A42C3BFA9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0" y="2381"/>
              <a:ext cx="552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Room </a:t>
              </a:r>
            </a:p>
          </p:txBody>
        </p:sp>
        <p:cxnSp>
          <p:nvCxnSpPr>
            <p:cNvPr id="6167" name="AutoShape 23">
              <a:extLst>
                <a:ext uri="{FF2B5EF4-FFF2-40B4-BE49-F238E27FC236}">
                  <a16:creationId xmlns:a16="http://schemas.microsoft.com/office/drawing/2014/main" id="{07DB1820-7606-A307-B6F1-F42048C6FA9B}"/>
                </a:ext>
              </a:extLst>
            </p:cNvPr>
            <p:cNvCxnSpPr>
              <a:cxnSpLocks noChangeShapeType="1"/>
              <a:stCxn id="6165" idx="3"/>
              <a:endCxn id="6166" idx="1"/>
            </p:cNvCxnSpPr>
            <p:nvPr/>
          </p:nvCxnSpPr>
          <p:spPr bwMode="auto">
            <a:xfrm>
              <a:off x="897" y="2500"/>
              <a:ext cx="72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68" name="Freeform 24">
              <a:extLst>
                <a:ext uri="{FF2B5EF4-FFF2-40B4-BE49-F238E27FC236}">
                  <a16:creationId xmlns:a16="http://schemas.microsoft.com/office/drawing/2014/main" id="{4EDFC358-DCCD-068A-93E5-D648908E0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2424"/>
              <a:ext cx="210" cy="157"/>
            </a:xfrm>
            <a:custGeom>
              <a:avLst/>
              <a:gdLst>
                <a:gd name="T0" fmla="*/ 0 w 954"/>
                <a:gd name="T1" fmla="*/ 360 h 714"/>
                <a:gd name="T2" fmla="*/ 480 w 954"/>
                <a:gd name="T3" fmla="*/ 0 h 714"/>
                <a:gd name="T4" fmla="*/ 954 w 954"/>
                <a:gd name="T5" fmla="*/ 360 h 714"/>
                <a:gd name="T6" fmla="*/ 480 w 954"/>
                <a:gd name="T7" fmla="*/ 714 h 714"/>
                <a:gd name="T8" fmla="*/ 0 w 954"/>
                <a:gd name="T9" fmla="*/ 3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" h="714">
                  <a:moveTo>
                    <a:pt x="0" y="360"/>
                  </a:moveTo>
                  <a:lnTo>
                    <a:pt x="480" y="0"/>
                  </a:lnTo>
                  <a:lnTo>
                    <a:pt x="954" y="360"/>
                  </a:lnTo>
                  <a:lnTo>
                    <a:pt x="480" y="714"/>
                  </a:lnTo>
                  <a:lnTo>
                    <a:pt x="0" y="360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6169" name="Line 25">
              <a:extLst>
                <a:ext uri="{FF2B5EF4-FFF2-40B4-BE49-F238E27FC236}">
                  <a16:creationId xmlns:a16="http://schemas.microsoft.com/office/drawing/2014/main" id="{7EAD9E70-CB9F-3489-D1AB-48ABBEBF7F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62" y="2290"/>
              <a:ext cx="87" cy="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6170" name="Text Box 26">
              <a:extLst>
                <a:ext uri="{FF2B5EF4-FFF2-40B4-BE49-F238E27FC236}">
                  <a16:creationId xmlns:a16="http://schemas.microsoft.com/office/drawing/2014/main" id="{C71B1687-AC72-DC38-A0A2-843197826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" y="2832"/>
              <a:ext cx="61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#persons</a:t>
              </a:r>
            </a:p>
          </p:txBody>
        </p:sp>
        <p:sp>
          <p:nvSpPr>
            <p:cNvPr id="6171" name="Line 27">
              <a:extLst>
                <a:ext uri="{FF2B5EF4-FFF2-40B4-BE49-F238E27FC236}">
                  <a16:creationId xmlns:a16="http://schemas.microsoft.com/office/drawing/2014/main" id="{BA0FE000-821A-0CA2-9856-9B7280DA26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18" y="3016"/>
              <a:ext cx="87" cy="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6172" name="Text Box 28">
              <a:extLst>
                <a:ext uri="{FF2B5EF4-FFF2-40B4-BE49-F238E27FC236}">
                  <a16:creationId xmlns:a16="http://schemas.microsoft.com/office/drawing/2014/main" id="{AEB1BD95-A3AC-A190-CF56-4DE414626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6" y="2125"/>
              <a:ext cx="1382" cy="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en-US" altLang="en-US" sz="1800" b="1">
                  <a:latin typeface="Arial" panose="020B0604020202020204" pitchFamily="34" charset="0"/>
                </a:rPr>
                <a:t>Diamond notation</a:t>
              </a:r>
              <a:endParaRPr lang="en-US" altLang="en-US" sz="1800">
                <a:latin typeface="Arial" panose="020B0604020202020204" pitchFamily="34" charset="0"/>
              </a:endParaRPr>
            </a:p>
            <a:p>
              <a:r>
                <a:rPr lang="en-US" altLang="en-US" sz="1800">
                  <a:latin typeface="Arial" panose="020B0604020202020204" pitchFamily="34" charset="0"/>
                </a:rPr>
                <a:t>Many to many: 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Make diamond a box</a:t>
              </a:r>
            </a:p>
          </p:txBody>
        </p:sp>
        <p:sp>
          <p:nvSpPr>
            <p:cNvPr id="6173" name="Line 29">
              <a:extLst>
                <a:ext uri="{FF2B5EF4-FFF2-40B4-BE49-F238E27FC236}">
                  <a16:creationId xmlns:a16="http://schemas.microsoft.com/office/drawing/2014/main" id="{29F430F0-1AEA-CE55-A5B1-B6AC1D8D47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6"/>
              <a:ext cx="380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6174" name="Text Box 30">
              <a:extLst>
                <a:ext uri="{FF2B5EF4-FFF2-40B4-BE49-F238E27FC236}">
                  <a16:creationId xmlns:a16="http://schemas.microsoft.com/office/drawing/2014/main" id="{42A0F1EA-3C70-B12A-FEF0-99C50B4AA5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" y="2312"/>
              <a:ext cx="160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6175" name="Text Box 31">
              <a:extLst>
                <a:ext uri="{FF2B5EF4-FFF2-40B4-BE49-F238E27FC236}">
                  <a16:creationId xmlns:a16="http://schemas.microsoft.com/office/drawing/2014/main" id="{42008852-CEBB-2EA2-846B-454CFE568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9" y="3040"/>
              <a:ext cx="160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6176" name="Text Box 32">
              <a:extLst>
                <a:ext uri="{FF2B5EF4-FFF2-40B4-BE49-F238E27FC236}">
                  <a16:creationId xmlns:a16="http://schemas.microsoft.com/office/drawing/2014/main" id="{9BCFB8BE-4D88-3A01-4618-DFE64A8D1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2" y="2310"/>
              <a:ext cx="160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6177" name="Text Box 33">
              <a:extLst>
                <a:ext uri="{FF2B5EF4-FFF2-40B4-BE49-F238E27FC236}">
                  <a16:creationId xmlns:a16="http://schemas.microsoft.com/office/drawing/2014/main" id="{F1FE341A-9461-4BAC-EEAA-0D2A6D5DE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3051"/>
              <a:ext cx="117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600" b="1" noProof="1">
                  <a:latin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6178" name="Rectangle 34">
            <a:extLst>
              <a:ext uri="{FF2B5EF4-FFF2-40B4-BE49-F238E27FC236}">
                <a16:creationId xmlns:a16="http://schemas.microsoft.com/office/drawing/2014/main" id="{A8779B72-FDEA-444D-F9D0-886D53426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noProof="1"/>
              <a:t>From: Soren Lauesen: Software Requirements</a:t>
            </a:r>
          </a:p>
          <a:p>
            <a:r>
              <a:rPr lang="en-GB" altLang="en-US" sz="1200" noProof="1"/>
              <a:t>© Pearson / Addison-Wesley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>
            <a:extLst>
              <a:ext uri="{FF2B5EF4-FFF2-40B4-BE49-F238E27FC236}">
                <a16:creationId xmlns:a16="http://schemas.microsoft.com/office/drawing/2014/main" id="{7765AEE6-3AB5-4252-A25D-AE3C585E5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2.2F    Transformation rules</a:t>
            </a:r>
          </a:p>
        </p:txBody>
      </p:sp>
      <p:grpSp>
        <p:nvGrpSpPr>
          <p:cNvPr id="7171" name="Group 3">
            <a:extLst>
              <a:ext uri="{FF2B5EF4-FFF2-40B4-BE49-F238E27FC236}">
                <a16:creationId xmlns:a16="http://schemas.microsoft.com/office/drawing/2014/main" id="{3CEF6FFE-57F4-B9C9-D352-D97522EFE786}"/>
              </a:ext>
            </a:extLst>
          </p:cNvPr>
          <p:cNvGrpSpPr>
            <a:grpSpLocks/>
          </p:cNvGrpSpPr>
          <p:nvPr/>
        </p:nvGrpSpPr>
        <p:grpSpPr bwMode="auto">
          <a:xfrm>
            <a:off x="1247775" y="903288"/>
            <a:ext cx="2832100" cy="376237"/>
            <a:chOff x="397" y="3298"/>
            <a:chExt cx="1784" cy="237"/>
          </a:xfrm>
        </p:grpSpPr>
        <p:sp>
          <p:nvSpPr>
            <p:cNvPr id="7172" name="Text Box 4">
              <a:extLst>
                <a:ext uri="{FF2B5EF4-FFF2-40B4-BE49-F238E27FC236}">
                  <a16:creationId xmlns:a16="http://schemas.microsoft.com/office/drawing/2014/main" id="{3542F627-CBA7-D719-779D-DA22382D2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" y="329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sp>
          <p:nvSpPr>
            <p:cNvPr id="7173" name="Text Box 5">
              <a:extLst>
                <a:ext uri="{FF2B5EF4-FFF2-40B4-BE49-F238E27FC236}">
                  <a16:creationId xmlns:a16="http://schemas.microsoft.com/office/drawing/2014/main" id="{BE17428B-2DD1-A8A8-D14F-01CBE9913B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9" y="329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B </a:t>
              </a:r>
            </a:p>
          </p:txBody>
        </p:sp>
        <p:cxnSp>
          <p:nvCxnSpPr>
            <p:cNvPr id="7174" name="AutoShape 6">
              <a:extLst>
                <a:ext uri="{FF2B5EF4-FFF2-40B4-BE49-F238E27FC236}">
                  <a16:creationId xmlns:a16="http://schemas.microsoft.com/office/drawing/2014/main" id="{B019D5B9-B224-AD93-B1B6-6E7A0225ADF3}"/>
                </a:ext>
              </a:extLst>
            </p:cNvPr>
            <p:cNvCxnSpPr>
              <a:cxnSpLocks noChangeShapeType="1"/>
              <a:stCxn id="7172" idx="3"/>
              <a:endCxn id="7173" idx="1"/>
            </p:cNvCxnSpPr>
            <p:nvPr/>
          </p:nvCxnSpPr>
          <p:spPr bwMode="auto">
            <a:xfrm>
              <a:off x="654" y="3417"/>
              <a:ext cx="526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75" name="Group 7">
              <a:extLst>
                <a:ext uri="{FF2B5EF4-FFF2-40B4-BE49-F238E27FC236}">
                  <a16:creationId xmlns:a16="http://schemas.microsoft.com/office/drawing/2014/main" id="{0B0F4770-AF56-22AF-2538-7D337382903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69" y="3362"/>
              <a:ext cx="128" cy="106"/>
              <a:chOff x="1918" y="3762"/>
              <a:chExt cx="128" cy="106"/>
            </a:xfrm>
          </p:grpSpPr>
          <p:sp>
            <p:nvSpPr>
              <p:cNvPr id="7176" name="Line 8">
                <a:extLst>
                  <a:ext uri="{FF2B5EF4-FFF2-40B4-BE49-F238E27FC236}">
                    <a16:creationId xmlns:a16="http://schemas.microsoft.com/office/drawing/2014/main" id="{3107AB60-F72C-B6AD-96EF-1F783DFFB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177" name="Line 9">
                <a:extLst>
                  <a:ext uri="{FF2B5EF4-FFF2-40B4-BE49-F238E27FC236}">
                    <a16:creationId xmlns:a16="http://schemas.microsoft.com/office/drawing/2014/main" id="{0412C189-3C11-A3FD-2843-BBD859DAA5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7178" name="Text Box 10">
              <a:extLst>
                <a:ext uri="{FF2B5EF4-FFF2-40B4-BE49-F238E27FC236}">
                  <a16:creationId xmlns:a16="http://schemas.microsoft.com/office/drawing/2014/main" id="{41136F24-7A14-BA37-6422-A7F575243D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3" y="329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C </a:t>
              </a:r>
            </a:p>
          </p:txBody>
        </p:sp>
        <p:cxnSp>
          <p:nvCxnSpPr>
            <p:cNvPr id="7179" name="AutoShape 11">
              <a:extLst>
                <a:ext uri="{FF2B5EF4-FFF2-40B4-BE49-F238E27FC236}">
                  <a16:creationId xmlns:a16="http://schemas.microsoft.com/office/drawing/2014/main" id="{1F33464D-7089-4793-D6CE-F88E9BF59F87}"/>
                </a:ext>
              </a:extLst>
            </p:cNvPr>
            <p:cNvCxnSpPr>
              <a:cxnSpLocks noChangeShapeType="1"/>
              <a:stCxn id="7173" idx="3"/>
              <a:endCxn id="7178" idx="1"/>
            </p:cNvCxnSpPr>
            <p:nvPr/>
          </p:nvCxnSpPr>
          <p:spPr bwMode="auto">
            <a:xfrm>
              <a:off x="1446" y="3417"/>
              <a:ext cx="47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80" name="Group 12">
              <a:extLst>
                <a:ext uri="{FF2B5EF4-FFF2-40B4-BE49-F238E27FC236}">
                  <a16:creationId xmlns:a16="http://schemas.microsoft.com/office/drawing/2014/main" id="{0A4B9439-EE42-1264-E37B-1588BD06C13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813" y="3362"/>
              <a:ext cx="128" cy="106"/>
              <a:chOff x="1918" y="3762"/>
              <a:chExt cx="128" cy="106"/>
            </a:xfrm>
          </p:grpSpPr>
          <p:sp>
            <p:nvSpPr>
              <p:cNvPr id="7181" name="Line 13">
                <a:extLst>
                  <a:ext uri="{FF2B5EF4-FFF2-40B4-BE49-F238E27FC236}">
                    <a16:creationId xmlns:a16="http://schemas.microsoft.com/office/drawing/2014/main" id="{0AED6B63-A6C0-DD7F-D960-B30879731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182" name="Line 14">
                <a:extLst>
                  <a:ext uri="{FF2B5EF4-FFF2-40B4-BE49-F238E27FC236}">
                    <a16:creationId xmlns:a16="http://schemas.microsoft.com/office/drawing/2014/main" id="{356908AF-B49A-F47A-C1F4-CD5680CBC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7183" name="Group 15">
            <a:extLst>
              <a:ext uri="{FF2B5EF4-FFF2-40B4-BE49-F238E27FC236}">
                <a16:creationId xmlns:a16="http://schemas.microsoft.com/office/drawing/2014/main" id="{85BC1745-DFCF-BC99-86F1-450D9DE2CE7C}"/>
              </a:ext>
            </a:extLst>
          </p:cNvPr>
          <p:cNvGrpSpPr>
            <a:grpSpLocks/>
          </p:cNvGrpSpPr>
          <p:nvPr/>
        </p:nvGrpSpPr>
        <p:grpSpPr bwMode="auto">
          <a:xfrm>
            <a:off x="1247775" y="1817688"/>
            <a:ext cx="2832100" cy="376237"/>
            <a:chOff x="417" y="3874"/>
            <a:chExt cx="1784" cy="237"/>
          </a:xfrm>
        </p:grpSpPr>
        <p:sp>
          <p:nvSpPr>
            <p:cNvPr id="7184" name="Text Box 16">
              <a:extLst>
                <a:ext uri="{FF2B5EF4-FFF2-40B4-BE49-F238E27FC236}">
                  <a16:creationId xmlns:a16="http://schemas.microsoft.com/office/drawing/2014/main" id="{CDB631B9-8D4D-1254-387F-F77C7FD79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" y="3874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sp>
          <p:nvSpPr>
            <p:cNvPr id="7185" name="Text Box 17">
              <a:extLst>
                <a:ext uri="{FF2B5EF4-FFF2-40B4-BE49-F238E27FC236}">
                  <a16:creationId xmlns:a16="http://schemas.microsoft.com/office/drawing/2014/main" id="{9ADC462D-CEE4-69CC-F09A-806144EDAB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3" y="3874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C </a:t>
              </a:r>
            </a:p>
          </p:txBody>
        </p:sp>
        <p:cxnSp>
          <p:nvCxnSpPr>
            <p:cNvPr id="7186" name="AutoShape 18">
              <a:extLst>
                <a:ext uri="{FF2B5EF4-FFF2-40B4-BE49-F238E27FC236}">
                  <a16:creationId xmlns:a16="http://schemas.microsoft.com/office/drawing/2014/main" id="{3E6BB300-D97A-BADA-1054-CF267943ACA5}"/>
                </a:ext>
              </a:extLst>
            </p:cNvPr>
            <p:cNvCxnSpPr>
              <a:cxnSpLocks noChangeShapeType="1"/>
              <a:stCxn id="7184" idx="3"/>
              <a:endCxn id="7185" idx="1"/>
            </p:cNvCxnSpPr>
            <p:nvPr/>
          </p:nvCxnSpPr>
          <p:spPr bwMode="auto">
            <a:xfrm>
              <a:off x="674" y="3993"/>
              <a:ext cx="127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87" name="Group 19">
              <a:extLst>
                <a:ext uri="{FF2B5EF4-FFF2-40B4-BE49-F238E27FC236}">
                  <a16:creationId xmlns:a16="http://schemas.microsoft.com/office/drawing/2014/main" id="{94CD315E-E114-6996-AFE5-830A34C22CD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833" y="3938"/>
              <a:ext cx="128" cy="106"/>
              <a:chOff x="1918" y="3762"/>
              <a:chExt cx="128" cy="106"/>
            </a:xfrm>
          </p:grpSpPr>
          <p:sp>
            <p:nvSpPr>
              <p:cNvPr id="7188" name="Line 20">
                <a:extLst>
                  <a:ext uri="{FF2B5EF4-FFF2-40B4-BE49-F238E27FC236}">
                    <a16:creationId xmlns:a16="http://schemas.microsoft.com/office/drawing/2014/main" id="{8F30310C-7F13-7436-A091-123050A61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189" name="Line 21">
                <a:extLst>
                  <a:ext uri="{FF2B5EF4-FFF2-40B4-BE49-F238E27FC236}">
                    <a16:creationId xmlns:a16="http://schemas.microsoft.com/office/drawing/2014/main" id="{A78F1A56-17A0-F857-221E-B9B0A11331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sp>
        <p:nvSpPr>
          <p:cNvPr id="7190" name="AutoShape 22">
            <a:extLst>
              <a:ext uri="{FF2B5EF4-FFF2-40B4-BE49-F238E27FC236}">
                <a16:creationId xmlns:a16="http://schemas.microsoft.com/office/drawing/2014/main" id="{E02DBCD0-71EE-E12E-048E-FB77BD166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9213" y="1373188"/>
            <a:ext cx="252412" cy="549275"/>
          </a:xfrm>
          <a:prstGeom prst="downArrow">
            <a:avLst>
              <a:gd name="adj1" fmla="val 50000"/>
              <a:gd name="adj2" fmla="val 5440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7191" name="Group 23">
            <a:extLst>
              <a:ext uri="{FF2B5EF4-FFF2-40B4-BE49-F238E27FC236}">
                <a16:creationId xmlns:a16="http://schemas.microsoft.com/office/drawing/2014/main" id="{CD500D6C-82AD-29BC-6CF3-2CBE5EC824E5}"/>
              </a:ext>
            </a:extLst>
          </p:cNvPr>
          <p:cNvGrpSpPr>
            <a:grpSpLocks/>
          </p:cNvGrpSpPr>
          <p:nvPr/>
        </p:nvGrpSpPr>
        <p:grpSpPr bwMode="auto">
          <a:xfrm>
            <a:off x="1247775" y="2998788"/>
            <a:ext cx="2822575" cy="376237"/>
            <a:chOff x="417" y="4618"/>
            <a:chExt cx="1778" cy="237"/>
          </a:xfrm>
        </p:grpSpPr>
        <p:sp>
          <p:nvSpPr>
            <p:cNvPr id="7192" name="Text Box 24">
              <a:extLst>
                <a:ext uri="{FF2B5EF4-FFF2-40B4-BE49-F238E27FC236}">
                  <a16:creationId xmlns:a16="http://schemas.microsoft.com/office/drawing/2014/main" id="{E1CDCDCC-AA60-A05D-1B2A-833C995A77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" y="461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sp>
          <p:nvSpPr>
            <p:cNvPr id="7193" name="Text Box 25">
              <a:extLst>
                <a:ext uri="{FF2B5EF4-FFF2-40B4-BE49-F238E27FC236}">
                  <a16:creationId xmlns:a16="http://schemas.microsoft.com/office/drawing/2014/main" id="{16471C3C-7E7D-5F84-59F4-4EFC658A2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9" y="461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B </a:t>
              </a:r>
            </a:p>
          </p:txBody>
        </p:sp>
        <p:cxnSp>
          <p:nvCxnSpPr>
            <p:cNvPr id="7194" name="AutoShape 26">
              <a:extLst>
                <a:ext uri="{FF2B5EF4-FFF2-40B4-BE49-F238E27FC236}">
                  <a16:creationId xmlns:a16="http://schemas.microsoft.com/office/drawing/2014/main" id="{0A286F0C-B0FE-8218-1DB1-8812F0295227}"/>
                </a:ext>
              </a:extLst>
            </p:cNvPr>
            <p:cNvCxnSpPr>
              <a:cxnSpLocks noChangeShapeType="1"/>
              <a:stCxn id="7192" idx="3"/>
              <a:endCxn id="7193" idx="1"/>
            </p:cNvCxnSpPr>
            <p:nvPr/>
          </p:nvCxnSpPr>
          <p:spPr bwMode="auto">
            <a:xfrm>
              <a:off x="674" y="4737"/>
              <a:ext cx="526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95" name="Group 27">
              <a:extLst>
                <a:ext uri="{FF2B5EF4-FFF2-40B4-BE49-F238E27FC236}">
                  <a16:creationId xmlns:a16="http://schemas.microsoft.com/office/drawing/2014/main" id="{0B141CDC-2E01-D7C5-2310-AD54B1C6F8C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89" y="4682"/>
              <a:ext cx="128" cy="106"/>
              <a:chOff x="1918" y="3762"/>
              <a:chExt cx="128" cy="106"/>
            </a:xfrm>
          </p:grpSpPr>
          <p:sp>
            <p:nvSpPr>
              <p:cNvPr id="7196" name="Line 28">
                <a:extLst>
                  <a:ext uri="{FF2B5EF4-FFF2-40B4-BE49-F238E27FC236}">
                    <a16:creationId xmlns:a16="http://schemas.microsoft.com/office/drawing/2014/main" id="{8CC7204E-8A77-D046-25EF-027F301DE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197" name="Line 29">
                <a:extLst>
                  <a:ext uri="{FF2B5EF4-FFF2-40B4-BE49-F238E27FC236}">
                    <a16:creationId xmlns:a16="http://schemas.microsoft.com/office/drawing/2014/main" id="{5F94602B-DBA3-C1A3-E56A-F18AD4C4B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7198" name="Text Box 30">
              <a:extLst>
                <a:ext uri="{FF2B5EF4-FFF2-40B4-BE49-F238E27FC236}">
                  <a16:creationId xmlns:a16="http://schemas.microsoft.com/office/drawing/2014/main" id="{4A0919ED-4E5C-68AA-251C-28132CBC7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7" y="4618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C </a:t>
              </a:r>
            </a:p>
          </p:txBody>
        </p:sp>
        <p:cxnSp>
          <p:nvCxnSpPr>
            <p:cNvPr id="7199" name="AutoShape 31">
              <a:extLst>
                <a:ext uri="{FF2B5EF4-FFF2-40B4-BE49-F238E27FC236}">
                  <a16:creationId xmlns:a16="http://schemas.microsoft.com/office/drawing/2014/main" id="{75FC8991-7D21-A394-8E53-B39C5634C595}"/>
                </a:ext>
              </a:extLst>
            </p:cNvPr>
            <p:cNvCxnSpPr>
              <a:cxnSpLocks noChangeShapeType="1"/>
              <a:stCxn id="7193" idx="3"/>
              <a:endCxn id="7198" idx="1"/>
            </p:cNvCxnSpPr>
            <p:nvPr/>
          </p:nvCxnSpPr>
          <p:spPr bwMode="auto">
            <a:xfrm>
              <a:off x="1466" y="4737"/>
              <a:ext cx="472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200" name="Group 32">
              <a:extLst>
                <a:ext uri="{FF2B5EF4-FFF2-40B4-BE49-F238E27FC236}">
                  <a16:creationId xmlns:a16="http://schemas.microsoft.com/office/drawing/2014/main" id="{C53A1AAE-97A0-46E2-0173-2CBBB69B8590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443" y="4682"/>
              <a:ext cx="128" cy="106"/>
              <a:chOff x="1918" y="3762"/>
              <a:chExt cx="128" cy="106"/>
            </a:xfrm>
          </p:grpSpPr>
          <p:sp>
            <p:nvSpPr>
              <p:cNvPr id="7201" name="Line 33">
                <a:extLst>
                  <a:ext uri="{FF2B5EF4-FFF2-40B4-BE49-F238E27FC236}">
                    <a16:creationId xmlns:a16="http://schemas.microsoft.com/office/drawing/2014/main" id="{1F1D06D8-BBB6-BD41-C950-7F7DADD4E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202" name="Line 34">
                <a:extLst>
                  <a:ext uri="{FF2B5EF4-FFF2-40B4-BE49-F238E27FC236}">
                    <a16:creationId xmlns:a16="http://schemas.microsoft.com/office/drawing/2014/main" id="{32B857F8-6661-BF01-DEDB-D2E88E9A8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7203" name="Group 35">
            <a:extLst>
              <a:ext uri="{FF2B5EF4-FFF2-40B4-BE49-F238E27FC236}">
                <a16:creationId xmlns:a16="http://schemas.microsoft.com/office/drawing/2014/main" id="{4FA320E1-F0B7-0A6A-FB06-ADC9574E656B}"/>
              </a:ext>
            </a:extLst>
          </p:cNvPr>
          <p:cNvGrpSpPr>
            <a:grpSpLocks/>
          </p:cNvGrpSpPr>
          <p:nvPr/>
        </p:nvGrpSpPr>
        <p:grpSpPr bwMode="auto">
          <a:xfrm>
            <a:off x="1247775" y="3913188"/>
            <a:ext cx="2803525" cy="376237"/>
            <a:chOff x="426" y="5194"/>
            <a:chExt cx="1766" cy="237"/>
          </a:xfrm>
        </p:grpSpPr>
        <p:sp>
          <p:nvSpPr>
            <p:cNvPr id="7204" name="Text Box 36">
              <a:extLst>
                <a:ext uri="{FF2B5EF4-FFF2-40B4-BE49-F238E27FC236}">
                  <a16:creationId xmlns:a16="http://schemas.microsoft.com/office/drawing/2014/main" id="{0ABCA40F-DF07-2A63-F30B-C282EDDD40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" y="5194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A </a:t>
              </a:r>
            </a:p>
          </p:txBody>
        </p:sp>
        <p:grpSp>
          <p:nvGrpSpPr>
            <p:cNvPr id="7205" name="Group 37">
              <a:extLst>
                <a:ext uri="{FF2B5EF4-FFF2-40B4-BE49-F238E27FC236}">
                  <a16:creationId xmlns:a16="http://schemas.microsoft.com/office/drawing/2014/main" id="{FC7A6E8E-0F32-B703-6E1B-94BD35B35F1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827" y="5258"/>
              <a:ext cx="128" cy="106"/>
              <a:chOff x="1918" y="3762"/>
              <a:chExt cx="128" cy="106"/>
            </a:xfrm>
          </p:grpSpPr>
          <p:sp>
            <p:nvSpPr>
              <p:cNvPr id="7206" name="Line 38">
                <a:extLst>
                  <a:ext uri="{FF2B5EF4-FFF2-40B4-BE49-F238E27FC236}">
                    <a16:creationId xmlns:a16="http://schemas.microsoft.com/office/drawing/2014/main" id="{35E45140-AF9D-C130-E983-E67417FBC3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207" name="Line 39">
                <a:extLst>
                  <a:ext uri="{FF2B5EF4-FFF2-40B4-BE49-F238E27FC236}">
                    <a16:creationId xmlns:a16="http://schemas.microsoft.com/office/drawing/2014/main" id="{8F30F5D2-4C6F-6FA8-295C-C45A5E302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7208" name="Text Box 40">
              <a:extLst>
                <a:ext uri="{FF2B5EF4-FFF2-40B4-BE49-F238E27FC236}">
                  <a16:creationId xmlns:a16="http://schemas.microsoft.com/office/drawing/2014/main" id="{BFB9D51A-1FBD-112F-D6F5-0CB21EAB18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4" y="5194"/>
              <a:ext cx="24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en-US" altLang="en-US" sz="1800" b="1">
                  <a:latin typeface="Arial" panose="020B0604020202020204" pitchFamily="34" charset="0"/>
                </a:rPr>
                <a:t> C </a:t>
              </a:r>
            </a:p>
          </p:txBody>
        </p:sp>
        <p:cxnSp>
          <p:nvCxnSpPr>
            <p:cNvPr id="7209" name="AutoShape 41">
              <a:extLst>
                <a:ext uri="{FF2B5EF4-FFF2-40B4-BE49-F238E27FC236}">
                  <a16:creationId xmlns:a16="http://schemas.microsoft.com/office/drawing/2014/main" id="{5872369C-D17E-47E5-A133-7E141A11B462}"/>
                </a:ext>
              </a:extLst>
            </p:cNvPr>
            <p:cNvCxnSpPr>
              <a:cxnSpLocks noChangeShapeType="1"/>
              <a:stCxn id="7204" idx="3"/>
              <a:endCxn id="7208" idx="1"/>
            </p:cNvCxnSpPr>
            <p:nvPr/>
          </p:nvCxnSpPr>
          <p:spPr bwMode="auto">
            <a:xfrm>
              <a:off x="683" y="5313"/>
              <a:ext cx="1252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210" name="Group 42">
              <a:extLst>
                <a:ext uri="{FF2B5EF4-FFF2-40B4-BE49-F238E27FC236}">
                  <a16:creationId xmlns:a16="http://schemas.microsoft.com/office/drawing/2014/main" id="{C0E4692B-E0C2-380B-5213-4ECF99AC4C6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672" y="5258"/>
              <a:ext cx="128" cy="106"/>
              <a:chOff x="1918" y="3762"/>
              <a:chExt cx="128" cy="106"/>
            </a:xfrm>
          </p:grpSpPr>
          <p:sp>
            <p:nvSpPr>
              <p:cNvPr id="7211" name="Line 43">
                <a:extLst>
                  <a:ext uri="{FF2B5EF4-FFF2-40B4-BE49-F238E27FC236}">
                    <a16:creationId xmlns:a16="http://schemas.microsoft.com/office/drawing/2014/main" id="{714FB1AF-052C-6BDB-E0A5-47849EA17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7212" name="Line 44">
                <a:extLst>
                  <a:ext uri="{FF2B5EF4-FFF2-40B4-BE49-F238E27FC236}">
                    <a16:creationId xmlns:a16="http://schemas.microsoft.com/office/drawing/2014/main" id="{B1138797-000B-B131-1DF0-F0930D6E9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</p:grpSp>
      <p:sp>
        <p:nvSpPr>
          <p:cNvPr id="7213" name="AutoShape 45">
            <a:extLst>
              <a:ext uri="{FF2B5EF4-FFF2-40B4-BE49-F238E27FC236}">
                <a16:creationId xmlns:a16="http://schemas.microsoft.com/office/drawing/2014/main" id="{EBCDCC8E-185D-860C-BBCD-E15942A45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9213" y="3455988"/>
            <a:ext cx="252412" cy="549275"/>
          </a:xfrm>
          <a:prstGeom prst="downArrow">
            <a:avLst>
              <a:gd name="adj1" fmla="val 50000"/>
              <a:gd name="adj2" fmla="val 5440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7214" name="Text Box 46">
            <a:extLst>
              <a:ext uri="{FF2B5EF4-FFF2-40B4-BE49-F238E27FC236}">
                <a16:creationId xmlns:a16="http://schemas.microsoft.com/office/drawing/2014/main" id="{2580E5AB-6A74-C833-6D03-EB9794299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9900" y="1227138"/>
            <a:ext cx="30956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Two feet facing the same way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make one long foot</a:t>
            </a:r>
          </a:p>
        </p:txBody>
      </p:sp>
      <p:sp>
        <p:nvSpPr>
          <p:cNvPr id="7215" name="Text Box 47">
            <a:extLst>
              <a:ext uri="{FF2B5EF4-FFF2-40B4-BE49-F238E27FC236}">
                <a16:creationId xmlns:a16="http://schemas.microsoft.com/office/drawing/2014/main" id="{C3186588-D3DF-4558-CB6B-2A2F0E7C2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8325" y="3319463"/>
            <a:ext cx="27400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Two feet facing opposite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ways make many-to-many</a:t>
            </a:r>
          </a:p>
        </p:txBody>
      </p:sp>
      <p:sp>
        <p:nvSpPr>
          <p:cNvPr id="7216" name="Text Box 48">
            <a:extLst>
              <a:ext uri="{FF2B5EF4-FFF2-40B4-BE49-F238E27FC236}">
                <a16:creationId xmlns:a16="http://schemas.microsoft.com/office/drawing/2014/main" id="{BFD01AEB-D2B5-52FB-6387-24494B2CC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950" y="5075238"/>
            <a:ext cx="7112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Stay </a:t>
            </a:r>
          </a:p>
        </p:txBody>
      </p:sp>
      <p:grpSp>
        <p:nvGrpSpPr>
          <p:cNvPr id="7217" name="Group 49">
            <a:extLst>
              <a:ext uri="{FF2B5EF4-FFF2-40B4-BE49-F238E27FC236}">
                <a16:creationId xmlns:a16="http://schemas.microsoft.com/office/drawing/2014/main" id="{77315EB7-242B-029B-5989-324FBD10BE78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3614738" y="5176837"/>
            <a:ext cx="203200" cy="168275"/>
            <a:chOff x="1918" y="3762"/>
            <a:chExt cx="128" cy="106"/>
          </a:xfrm>
        </p:grpSpPr>
        <p:sp>
          <p:nvSpPr>
            <p:cNvPr id="7218" name="Line 50">
              <a:extLst>
                <a:ext uri="{FF2B5EF4-FFF2-40B4-BE49-F238E27FC236}">
                  <a16:creationId xmlns:a16="http://schemas.microsoft.com/office/drawing/2014/main" id="{8B2DF63B-840F-AE1A-3AB1-88FA3850E6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7219" name="Line 51">
              <a:extLst>
                <a:ext uri="{FF2B5EF4-FFF2-40B4-BE49-F238E27FC236}">
                  <a16:creationId xmlns:a16="http://schemas.microsoft.com/office/drawing/2014/main" id="{D8D81EE9-9665-CF5F-341B-6C958AC0AB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7220" name="Text Box 52">
            <a:extLst>
              <a:ext uri="{FF2B5EF4-FFF2-40B4-BE49-F238E27FC236}">
                <a16:creationId xmlns:a16="http://schemas.microsoft.com/office/drawing/2014/main" id="{A9E0EAE4-0BF8-68A6-D600-D0D8DDB3A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6825" y="5076825"/>
            <a:ext cx="876300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Room </a:t>
            </a:r>
          </a:p>
        </p:txBody>
      </p:sp>
      <p:cxnSp>
        <p:nvCxnSpPr>
          <p:cNvPr id="7221" name="AutoShape 53">
            <a:extLst>
              <a:ext uri="{FF2B5EF4-FFF2-40B4-BE49-F238E27FC236}">
                <a16:creationId xmlns:a16="http://schemas.microsoft.com/office/drawing/2014/main" id="{C64CF7DD-7BAB-EC7B-C1F4-17D848D6C8A5}"/>
              </a:ext>
            </a:extLst>
          </p:cNvPr>
          <p:cNvCxnSpPr>
            <a:cxnSpLocks noChangeShapeType="1"/>
            <a:stCxn id="7216" idx="3"/>
            <a:endCxn id="7220" idx="1"/>
          </p:cNvCxnSpPr>
          <p:nvPr/>
        </p:nvCxnSpPr>
        <p:spPr bwMode="auto">
          <a:xfrm>
            <a:off x="1976438" y="5264150"/>
            <a:ext cx="1816100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222" name="Group 54">
            <a:extLst>
              <a:ext uri="{FF2B5EF4-FFF2-40B4-BE49-F238E27FC236}">
                <a16:creationId xmlns:a16="http://schemas.microsoft.com/office/drawing/2014/main" id="{8B6FCD80-448B-3D38-DEFA-67A8B24AF3C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933576" y="5176837"/>
            <a:ext cx="203200" cy="168275"/>
            <a:chOff x="1918" y="3762"/>
            <a:chExt cx="128" cy="106"/>
          </a:xfrm>
        </p:grpSpPr>
        <p:sp>
          <p:nvSpPr>
            <p:cNvPr id="7223" name="Line 55">
              <a:extLst>
                <a:ext uri="{FF2B5EF4-FFF2-40B4-BE49-F238E27FC236}">
                  <a16:creationId xmlns:a16="http://schemas.microsoft.com/office/drawing/2014/main" id="{FAFB0343-C9BE-A23A-D3AC-FC917B668D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7224" name="Line 56">
              <a:extLst>
                <a:ext uri="{FF2B5EF4-FFF2-40B4-BE49-F238E27FC236}">
                  <a16:creationId xmlns:a16="http://schemas.microsoft.com/office/drawing/2014/main" id="{187F80FA-E983-7321-D91A-AD81ECA41A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7225" name="Text Box 57">
            <a:extLst>
              <a:ext uri="{FF2B5EF4-FFF2-40B4-BE49-F238E27FC236}">
                <a16:creationId xmlns:a16="http://schemas.microsoft.com/office/drawing/2014/main" id="{81B98D5C-FA6B-A51B-811C-42BC6AB7F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6151563"/>
            <a:ext cx="7112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Stay </a:t>
            </a:r>
          </a:p>
        </p:txBody>
      </p:sp>
      <p:sp>
        <p:nvSpPr>
          <p:cNvPr id="7226" name="Text Box 58">
            <a:extLst>
              <a:ext uri="{FF2B5EF4-FFF2-40B4-BE49-F238E27FC236}">
                <a16:creationId xmlns:a16="http://schemas.microsoft.com/office/drawing/2014/main" id="{392D66A1-AEF0-B503-B040-44A29E104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6015038"/>
            <a:ext cx="8128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Room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state </a:t>
            </a:r>
          </a:p>
        </p:txBody>
      </p:sp>
      <p:cxnSp>
        <p:nvCxnSpPr>
          <p:cNvPr id="7227" name="AutoShape 59">
            <a:extLst>
              <a:ext uri="{FF2B5EF4-FFF2-40B4-BE49-F238E27FC236}">
                <a16:creationId xmlns:a16="http://schemas.microsoft.com/office/drawing/2014/main" id="{A8B3B615-9874-64A1-8980-1A6FB509E796}"/>
              </a:ext>
            </a:extLst>
          </p:cNvPr>
          <p:cNvCxnSpPr>
            <a:cxnSpLocks noChangeShapeType="1"/>
            <a:stCxn id="7225" idx="3"/>
            <a:endCxn id="7226" idx="1"/>
          </p:cNvCxnSpPr>
          <p:nvPr/>
        </p:nvCxnSpPr>
        <p:spPr bwMode="auto">
          <a:xfrm>
            <a:off x="1985963" y="6340475"/>
            <a:ext cx="4667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228" name="Group 60">
            <a:extLst>
              <a:ext uri="{FF2B5EF4-FFF2-40B4-BE49-F238E27FC236}">
                <a16:creationId xmlns:a16="http://schemas.microsoft.com/office/drawing/2014/main" id="{DB815BAC-A6F8-319D-268E-C23A7E4DB780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2276476" y="6253162"/>
            <a:ext cx="203200" cy="168275"/>
            <a:chOff x="1918" y="3762"/>
            <a:chExt cx="128" cy="106"/>
          </a:xfrm>
        </p:grpSpPr>
        <p:sp>
          <p:nvSpPr>
            <p:cNvPr id="7229" name="Line 61">
              <a:extLst>
                <a:ext uri="{FF2B5EF4-FFF2-40B4-BE49-F238E27FC236}">
                  <a16:creationId xmlns:a16="http://schemas.microsoft.com/office/drawing/2014/main" id="{49BCC464-4700-FBB1-B438-8B0FB53874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7230" name="Line 62">
              <a:extLst>
                <a:ext uri="{FF2B5EF4-FFF2-40B4-BE49-F238E27FC236}">
                  <a16:creationId xmlns:a16="http://schemas.microsoft.com/office/drawing/2014/main" id="{7C5AF537-D9AC-E1B5-3DF3-74D4D2AEA3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7231" name="Text Box 63">
            <a:extLst>
              <a:ext uri="{FF2B5EF4-FFF2-40B4-BE49-F238E27FC236}">
                <a16:creationId xmlns:a16="http://schemas.microsoft.com/office/drawing/2014/main" id="{31B1F589-A5B5-D86C-AD49-06858EC24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5400" y="6151563"/>
            <a:ext cx="8763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 Room </a:t>
            </a:r>
          </a:p>
        </p:txBody>
      </p:sp>
      <p:cxnSp>
        <p:nvCxnSpPr>
          <p:cNvPr id="7232" name="AutoShape 64">
            <a:extLst>
              <a:ext uri="{FF2B5EF4-FFF2-40B4-BE49-F238E27FC236}">
                <a16:creationId xmlns:a16="http://schemas.microsoft.com/office/drawing/2014/main" id="{1C46D451-F9DD-4D33-85E8-1D3B1B5DD192}"/>
              </a:ext>
            </a:extLst>
          </p:cNvPr>
          <p:cNvCxnSpPr>
            <a:cxnSpLocks noChangeShapeType="1"/>
            <a:stCxn id="7226" idx="3"/>
            <a:endCxn id="7231" idx="1"/>
          </p:cNvCxnSpPr>
          <p:nvPr/>
        </p:nvCxnSpPr>
        <p:spPr bwMode="auto">
          <a:xfrm>
            <a:off x="3294063" y="6340475"/>
            <a:ext cx="52705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233" name="Group 65">
            <a:extLst>
              <a:ext uri="{FF2B5EF4-FFF2-40B4-BE49-F238E27FC236}">
                <a16:creationId xmlns:a16="http://schemas.microsoft.com/office/drawing/2014/main" id="{F39B8640-CE5C-0722-C98A-9D880DF9112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267076" y="6253162"/>
            <a:ext cx="203200" cy="168275"/>
            <a:chOff x="1918" y="3762"/>
            <a:chExt cx="128" cy="106"/>
          </a:xfrm>
        </p:grpSpPr>
        <p:sp>
          <p:nvSpPr>
            <p:cNvPr id="7234" name="Line 66">
              <a:extLst>
                <a:ext uri="{FF2B5EF4-FFF2-40B4-BE49-F238E27FC236}">
                  <a16:creationId xmlns:a16="http://schemas.microsoft.com/office/drawing/2014/main" id="{632FCE26-1E0E-627C-D1BF-D67977EB88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7235" name="Line 67">
              <a:extLst>
                <a:ext uri="{FF2B5EF4-FFF2-40B4-BE49-F238E27FC236}">
                  <a16:creationId xmlns:a16="http://schemas.microsoft.com/office/drawing/2014/main" id="{16FD7884-E966-9137-8CD3-3DA0BCF2BD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7236" name="AutoShape 68">
            <a:extLst>
              <a:ext uri="{FF2B5EF4-FFF2-40B4-BE49-F238E27FC236}">
                <a16:creationId xmlns:a16="http://schemas.microsoft.com/office/drawing/2014/main" id="{0CE536C6-8BBA-479E-8E16-FEC490156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138" y="5384800"/>
            <a:ext cx="252412" cy="549275"/>
          </a:xfrm>
          <a:prstGeom prst="downArrow">
            <a:avLst>
              <a:gd name="adj1" fmla="val 50000"/>
              <a:gd name="adj2" fmla="val 5440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7237" name="Text Box 69">
            <a:extLst>
              <a:ext uri="{FF2B5EF4-FFF2-40B4-BE49-F238E27FC236}">
                <a16:creationId xmlns:a16="http://schemas.microsoft.com/office/drawing/2014/main" id="{923105C3-CB88-0C80-003F-1B64B3ACE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175" y="5292725"/>
            <a:ext cx="16224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Resolve many-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to-many with a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connection box</a:t>
            </a:r>
          </a:p>
        </p:txBody>
      </p:sp>
      <p:sp>
        <p:nvSpPr>
          <p:cNvPr id="7238" name="Line 70">
            <a:extLst>
              <a:ext uri="{FF2B5EF4-FFF2-40B4-BE49-F238E27FC236}">
                <a16:creationId xmlns:a16="http://schemas.microsoft.com/office/drawing/2014/main" id="{7A447548-2709-F95C-977B-3231CCF1A10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716463"/>
            <a:ext cx="7010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7239" name="Line 71">
            <a:extLst>
              <a:ext uri="{FF2B5EF4-FFF2-40B4-BE49-F238E27FC236}">
                <a16:creationId xmlns:a16="http://schemas.microsoft.com/office/drawing/2014/main" id="{854E758A-3C90-8305-3061-981B738258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563813"/>
            <a:ext cx="7010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7D322D7-C204-7B2C-B411-53C1F60C27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9288" y="2097088"/>
            <a:ext cx="5334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Line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076D46A9-28CC-0C14-401B-2FCDFFC7E2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81138" y="1978025"/>
            <a:ext cx="800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A9A42A7A-BEF7-03BF-422D-663A417D1A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5450" y="2111375"/>
            <a:ext cx="952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7E08A400-79D1-7B44-EB48-AC1BABAAEA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62475" y="1978025"/>
            <a:ext cx="9525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Request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10BFAE5B-BECC-1BAB-805A-F3BBE7870D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8713" y="195897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</a:t>
            </a:r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C3E70DEB-01E9-76D0-37AF-6A5EC17141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4925" y="2092325"/>
            <a:ext cx="711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3447A0F7-9EAC-7178-92E3-24D79135E2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920750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Contract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period</a:t>
            </a:r>
          </a:p>
        </p:txBody>
      </p:sp>
      <p:sp>
        <p:nvSpPr>
          <p:cNvPr id="17417" name="Rectangle 9">
            <a:extLst>
              <a:ext uri="{FF2B5EF4-FFF2-40B4-BE49-F238E27FC236}">
                <a16:creationId xmlns:a16="http://schemas.microsoft.com/office/drawing/2014/main" id="{1B5312EB-B665-7A6B-A0FC-49B8E508AA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71613" y="1035050"/>
            <a:ext cx="825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Activity</a:t>
            </a:r>
          </a:p>
        </p:txBody>
      </p:sp>
      <p:sp>
        <p:nvSpPr>
          <p:cNvPr id="17418" name="Rectangle 10">
            <a:extLst>
              <a:ext uri="{FF2B5EF4-FFF2-40B4-BE49-F238E27FC236}">
                <a16:creationId xmlns:a16="http://schemas.microsoft.com/office/drawing/2014/main" id="{99B6FA54-F70A-F273-4F06-4FA6F0AEF8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021013"/>
            <a:ext cx="6731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</p:txBody>
      </p:sp>
      <p:sp>
        <p:nvSpPr>
          <p:cNvPr id="17419" name="Rectangle 11">
            <a:extLst>
              <a:ext uri="{FF2B5EF4-FFF2-40B4-BE49-F238E27FC236}">
                <a16:creationId xmlns:a16="http://schemas.microsoft.com/office/drawing/2014/main" id="{F3E66D7D-89E9-806A-E98B-B8129A1E61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4638" y="3978275"/>
            <a:ext cx="673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Class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hours</a:t>
            </a:r>
          </a:p>
        </p:txBody>
      </p:sp>
      <p:sp>
        <p:nvSpPr>
          <p:cNvPr id="17420" name="Rectangle 12">
            <a:extLst>
              <a:ext uri="{FF2B5EF4-FFF2-40B4-BE49-F238E27FC236}">
                <a16:creationId xmlns:a16="http://schemas.microsoft.com/office/drawing/2014/main" id="{2E1AACD3-51D0-11C7-6D18-A612D27BA4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6388" y="5078413"/>
            <a:ext cx="6096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Time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table</a:t>
            </a:r>
          </a:p>
        </p:txBody>
      </p:sp>
      <p:sp>
        <p:nvSpPr>
          <p:cNvPr id="17421" name="Rectangle 13">
            <a:extLst>
              <a:ext uri="{FF2B5EF4-FFF2-40B4-BE49-F238E27FC236}">
                <a16:creationId xmlns:a16="http://schemas.microsoft.com/office/drawing/2014/main" id="{6F85E44E-8ADD-B0C6-7B87-597C89410D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6425" y="5211763"/>
            <a:ext cx="5842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17422" name="Rectangle 14">
            <a:extLst>
              <a:ext uri="{FF2B5EF4-FFF2-40B4-BE49-F238E27FC236}">
                <a16:creationId xmlns:a16="http://schemas.microsoft.com/office/drawing/2014/main" id="{D5CEC4F7-1C33-1E16-BC0F-BC6FD934F5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5078413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User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</p:txBody>
      </p:sp>
      <p:sp>
        <p:nvSpPr>
          <p:cNvPr id="17423" name="Rectangle 15">
            <a:extLst>
              <a:ext uri="{FF2B5EF4-FFF2-40B4-BE49-F238E27FC236}">
                <a16:creationId xmlns:a16="http://schemas.microsoft.com/office/drawing/2014/main" id="{5D34CD8C-7FD3-7890-DD95-9F9B2B5839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2825" y="50784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Authoriz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type</a:t>
            </a:r>
          </a:p>
        </p:txBody>
      </p:sp>
      <p:sp>
        <p:nvSpPr>
          <p:cNvPr id="17424" name="Rectangle 16">
            <a:extLst>
              <a:ext uri="{FF2B5EF4-FFF2-40B4-BE49-F238E27FC236}">
                <a16:creationId xmlns:a16="http://schemas.microsoft.com/office/drawing/2014/main" id="{7B9A78B5-7C4B-C117-4296-BB30A93020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40625" y="29067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7425" name="Rectangle 17">
            <a:extLst>
              <a:ext uri="{FF2B5EF4-FFF2-40B4-BE49-F238E27FC236}">
                <a16:creationId xmlns:a16="http://schemas.microsoft.com/office/drawing/2014/main" id="{6B3BCDB0-F888-6186-FAD0-5E847D633F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27925" y="4092575"/>
            <a:ext cx="965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</p:txBody>
      </p:sp>
      <p:sp>
        <p:nvSpPr>
          <p:cNvPr id="17426" name="Rectangle 18">
            <a:extLst>
              <a:ext uri="{FF2B5EF4-FFF2-40B4-BE49-F238E27FC236}">
                <a16:creationId xmlns:a16="http://schemas.microsoft.com/office/drawing/2014/main" id="{24F12C4B-CD4E-4F05-6FD0-3DB0D25586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6125" y="3978275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Property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7427" name="Rectangle 19">
            <a:extLst>
              <a:ext uri="{FF2B5EF4-FFF2-40B4-BE49-F238E27FC236}">
                <a16:creationId xmlns:a16="http://schemas.microsoft.com/office/drawing/2014/main" id="{6A8CA882-09A1-DFC2-4042-1B783DC2EA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83125" y="291147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Room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7428" name="Rectangle 20">
            <a:extLst>
              <a:ext uri="{FF2B5EF4-FFF2-40B4-BE49-F238E27FC236}">
                <a16:creationId xmlns:a16="http://schemas.microsoft.com/office/drawing/2014/main" id="{4EC4A131-839A-9A12-F24E-6C74AD7D90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81525" y="920750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  <a:p>
            <a:pPr algn="ctr"/>
            <a:r>
              <a:rPr lang="en-US" altLang="en-US" sz="1800">
                <a:latin typeface="Arial" panose="020B0604020202020204" pitchFamily="34" charset="0"/>
              </a:rPr>
              <a:t>wish</a:t>
            </a:r>
          </a:p>
        </p:txBody>
      </p:sp>
      <p:sp>
        <p:nvSpPr>
          <p:cNvPr id="17429" name="Rectangle 21">
            <a:extLst>
              <a:ext uri="{FF2B5EF4-FFF2-40B4-BE49-F238E27FC236}">
                <a16:creationId xmlns:a16="http://schemas.microsoft.com/office/drawing/2014/main" id="{4003C185-E3E1-3400-ECB6-C34482C5EE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05525" y="1054100"/>
            <a:ext cx="9144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800">
                <a:latin typeface="Arial" panose="020B0604020202020204" pitchFamily="34" charset="0"/>
              </a:rPr>
              <a:t>Building</a:t>
            </a:r>
          </a:p>
        </p:txBody>
      </p:sp>
      <p:cxnSp>
        <p:nvCxnSpPr>
          <p:cNvPr id="17430" name="AutoShape 22">
            <a:extLst>
              <a:ext uri="{FF2B5EF4-FFF2-40B4-BE49-F238E27FC236}">
                <a16:creationId xmlns:a16="http://schemas.microsoft.com/office/drawing/2014/main" id="{4286B77F-E7EA-090A-05CF-CF34FBA6424E}"/>
              </a:ext>
            </a:extLst>
          </p:cNvPr>
          <p:cNvCxnSpPr>
            <a:cxnSpLocks noChangeAspect="1" noChangeShapeType="1"/>
            <a:stCxn id="17411" idx="3"/>
            <a:endCxn id="17412" idx="1"/>
          </p:cNvCxnSpPr>
          <p:nvPr/>
        </p:nvCxnSpPr>
        <p:spPr bwMode="auto">
          <a:xfrm flipV="1">
            <a:off x="2295525" y="2263775"/>
            <a:ext cx="6556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1" name="AutoShape 23">
            <a:extLst>
              <a:ext uri="{FF2B5EF4-FFF2-40B4-BE49-F238E27FC236}">
                <a16:creationId xmlns:a16="http://schemas.microsoft.com/office/drawing/2014/main" id="{504F255D-C99B-AA20-00E2-8C6B76D780A8}"/>
              </a:ext>
            </a:extLst>
          </p:cNvPr>
          <p:cNvCxnSpPr>
            <a:cxnSpLocks noChangeAspect="1" noChangeShapeType="1"/>
            <a:stCxn id="17412" idx="3"/>
            <a:endCxn id="17413" idx="1"/>
          </p:cNvCxnSpPr>
          <p:nvPr/>
        </p:nvCxnSpPr>
        <p:spPr bwMode="auto">
          <a:xfrm>
            <a:off x="3932238" y="2263775"/>
            <a:ext cx="615950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2" name="AutoShape 24">
            <a:extLst>
              <a:ext uri="{FF2B5EF4-FFF2-40B4-BE49-F238E27FC236}">
                <a16:creationId xmlns:a16="http://schemas.microsoft.com/office/drawing/2014/main" id="{943E1BE1-7FD9-6F46-49CD-1ADBA7DFF08C}"/>
              </a:ext>
            </a:extLst>
          </p:cNvPr>
          <p:cNvCxnSpPr>
            <a:cxnSpLocks noChangeAspect="1" noChangeShapeType="1"/>
            <a:stCxn id="17413" idx="3"/>
            <a:endCxn id="17414" idx="1"/>
          </p:cNvCxnSpPr>
          <p:nvPr/>
        </p:nvCxnSpPr>
        <p:spPr bwMode="auto">
          <a:xfrm flipV="1">
            <a:off x="5529263" y="2247900"/>
            <a:ext cx="665162" cy="190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3" name="AutoShape 25">
            <a:extLst>
              <a:ext uri="{FF2B5EF4-FFF2-40B4-BE49-F238E27FC236}">
                <a16:creationId xmlns:a16="http://schemas.microsoft.com/office/drawing/2014/main" id="{51EB7D72-5D9E-A924-0FCE-ACB53CBF32DA}"/>
              </a:ext>
            </a:extLst>
          </p:cNvPr>
          <p:cNvCxnSpPr>
            <a:cxnSpLocks noChangeAspect="1" noChangeShapeType="1"/>
            <a:stCxn id="17414" idx="3"/>
            <a:endCxn id="17415" idx="1"/>
          </p:cNvCxnSpPr>
          <p:nvPr/>
        </p:nvCxnSpPr>
        <p:spPr bwMode="auto">
          <a:xfrm flipV="1">
            <a:off x="6934200" y="2244725"/>
            <a:ext cx="706438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4" name="AutoShape 26">
            <a:extLst>
              <a:ext uri="{FF2B5EF4-FFF2-40B4-BE49-F238E27FC236}">
                <a16:creationId xmlns:a16="http://schemas.microsoft.com/office/drawing/2014/main" id="{6FE93106-8C36-08D4-91EC-03F930DB41C6}"/>
              </a:ext>
            </a:extLst>
          </p:cNvPr>
          <p:cNvCxnSpPr>
            <a:cxnSpLocks noChangeAspect="1" noChangeShapeType="1"/>
            <a:stCxn id="17422" idx="3"/>
            <a:endCxn id="17423" idx="1"/>
          </p:cNvCxnSpPr>
          <p:nvPr/>
        </p:nvCxnSpPr>
        <p:spPr bwMode="auto">
          <a:xfrm>
            <a:off x="5510213" y="5367338"/>
            <a:ext cx="568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5" name="AutoShape 27">
            <a:extLst>
              <a:ext uri="{FF2B5EF4-FFF2-40B4-BE49-F238E27FC236}">
                <a16:creationId xmlns:a16="http://schemas.microsoft.com/office/drawing/2014/main" id="{6198985F-DC4E-87F0-68D0-AA7537B64189}"/>
              </a:ext>
            </a:extLst>
          </p:cNvPr>
          <p:cNvCxnSpPr>
            <a:cxnSpLocks noChangeAspect="1" noChangeShapeType="1"/>
            <a:stCxn id="17421" idx="3"/>
            <a:endCxn id="17422" idx="1"/>
          </p:cNvCxnSpPr>
          <p:nvPr/>
        </p:nvCxnSpPr>
        <p:spPr bwMode="auto">
          <a:xfrm>
            <a:off x="3744913" y="5364163"/>
            <a:ext cx="822325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6" name="AutoShape 28">
            <a:extLst>
              <a:ext uri="{FF2B5EF4-FFF2-40B4-BE49-F238E27FC236}">
                <a16:creationId xmlns:a16="http://schemas.microsoft.com/office/drawing/2014/main" id="{46ABB738-191C-2D3C-A140-93310B52A060}"/>
              </a:ext>
            </a:extLst>
          </p:cNvPr>
          <p:cNvCxnSpPr>
            <a:cxnSpLocks noChangeAspect="1" noChangeShapeType="1"/>
            <a:stCxn id="17420" idx="3"/>
            <a:endCxn id="17421" idx="1"/>
          </p:cNvCxnSpPr>
          <p:nvPr/>
        </p:nvCxnSpPr>
        <p:spPr bwMode="auto">
          <a:xfrm flipV="1">
            <a:off x="2200275" y="5364163"/>
            <a:ext cx="931863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7" name="AutoShape 29">
            <a:extLst>
              <a:ext uri="{FF2B5EF4-FFF2-40B4-BE49-F238E27FC236}">
                <a16:creationId xmlns:a16="http://schemas.microsoft.com/office/drawing/2014/main" id="{564D6BAE-6410-89F1-F46D-49F1D8E4A682}"/>
              </a:ext>
            </a:extLst>
          </p:cNvPr>
          <p:cNvCxnSpPr>
            <a:cxnSpLocks noChangeAspect="1" noChangeShapeType="1"/>
            <a:stCxn id="17426" idx="3"/>
            <a:endCxn id="17425" idx="1"/>
          </p:cNvCxnSpPr>
          <p:nvPr/>
        </p:nvCxnSpPr>
        <p:spPr bwMode="auto">
          <a:xfrm flipV="1">
            <a:off x="5535613" y="4244975"/>
            <a:ext cx="1978025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8" name="AutoShape 30">
            <a:extLst>
              <a:ext uri="{FF2B5EF4-FFF2-40B4-BE49-F238E27FC236}">
                <a16:creationId xmlns:a16="http://schemas.microsoft.com/office/drawing/2014/main" id="{B024CFC4-BD66-D8FD-D2C1-171AD1B83C51}"/>
              </a:ext>
            </a:extLst>
          </p:cNvPr>
          <p:cNvCxnSpPr>
            <a:cxnSpLocks noChangeAspect="1" noChangeShapeType="1"/>
            <a:stCxn id="17417" idx="2"/>
            <a:endCxn id="17411" idx="0"/>
          </p:cNvCxnSpPr>
          <p:nvPr/>
        </p:nvCxnSpPr>
        <p:spPr bwMode="auto">
          <a:xfrm flipH="1">
            <a:off x="1881188" y="1352550"/>
            <a:ext cx="3175" cy="6111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39" name="AutoShape 31">
            <a:extLst>
              <a:ext uri="{FF2B5EF4-FFF2-40B4-BE49-F238E27FC236}">
                <a16:creationId xmlns:a16="http://schemas.microsoft.com/office/drawing/2014/main" id="{18D4548B-2E6C-BA71-7A5E-74C0D2EAC875}"/>
              </a:ext>
            </a:extLst>
          </p:cNvPr>
          <p:cNvCxnSpPr>
            <a:cxnSpLocks noChangeAspect="1" noChangeShapeType="1"/>
            <a:stCxn id="17411" idx="2"/>
            <a:endCxn id="17418" idx="0"/>
          </p:cNvCxnSpPr>
          <p:nvPr/>
        </p:nvCxnSpPr>
        <p:spPr bwMode="auto">
          <a:xfrm>
            <a:off x="1881188" y="2570163"/>
            <a:ext cx="0" cy="4365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0" name="AutoShape 32">
            <a:extLst>
              <a:ext uri="{FF2B5EF4-FFF2-40B4-BE49-F238E27FC236}">
                <a16:creationId xmlns:a16="http://schemas.microsoft.com/office/drawing/2014/main" id="{2C0C58E3-E746-9A40-80B9-488C9200AE29}"/>
              </a:ext>
            </a:extLst>
          </p:cNvPr>
          <p:cNvCxnSpPr>
            <a:cxnSpLocks noChangeAspect="1" noChangeShapeType="1"/>
            <a:stCxn id="17418" idx="2"/>
            <a:endCxn id="17419" idx="0"/>
          </p:cNvCxnSpPr>
          <p:nvPr/>
        </p:nvCxnSpPr>
        <p:spPr bwMode="auto">
          <a:xfrm>
            <a:off x="1881188" y="3338513"/>
            <a:ext cx="0" cy="625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1" name="AutoShape 33">
            <a:extLst>
              <a:ext uri="{FF2B5EF4-FFF2-40B4-BE49-F238E27FC236}">
                <a16:creationId xmlns:a16="http://schemas.microsoft.com/office/drawing/2014/main" id="{A54AAB26-A87B-B6F5-C491-522CA0AB751F}"/>
              </a:ext>
            </a:extLst>
          </p:cNvPr>
          <p:cNvCxnSpPr>
            <a:cxnSpLocks noChangeAspect="1" noChangeShapeType="1"/>
            <a:stCxn id="17419" idx="2"/>
            <a:endCxn id="17420" idx="0"/>
          </p:cNvCxnSpPr>
          <p:nvPr/>
        </p:nvCxnSpPr>
        <p:spPr bwMode="auto">
          <a:xfrm>
            <a:off x="1881188" y="4570413"/>
            <a:ext cx="0" cy="4937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2" name="AutoShape 34">
            <a:extLst>
              <a:ext uri="{FF2B5EF4-FFF2-40B4-BE49-F238E27FC236}">
                <a16:creationId xmlns:a16="http://schemas.microsoft.com/office/drawing/2014/main" id="{EA22B2E8-8BF3-9693-966D-79105042F6DF}"/>
              </a:ext>
            </a:extLst>
          </p:cNvPr>
          <p:cNvCxnSpPr>
            <a:cxnSpLocks noChangeAspect="1" noChangeShapeType="1"/>
            <a:stCxn id="17428" idx="3"/>
            <a:endCxn id="17429" idx="1"/>
          </p:cNvCxnSpPr>
          <p:nvPr/>
        </p:nvCxnSpPr>
        <p:spPr bwMode="auto">
          <a:xfrm flipV="1">
            <a:off x="5510213" y="1206500"/>
            <a:ext cx="581025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3" name="AutoShape 35">
            <a:extLst>
              <a:ext uri="{FF2B5EF4-FFF2-40B4-BE49-F238E27FC236}">
                <a16:creationId xmlns:a16="http://schemas.microsoft.com/office/drawing/2014/main" id="{9BC4D5C6-3695-EACF-CE22-42F4C73653A7}"/>
              </a:ext>
            </a:extLst>
          </p:cNvPr>
          <p:cNvCxnSpPr>
            <a:cxnSpLocks noChangeAspect="1" noChangeShapeType="1"/>
            <a:stCxn id="17424" idx="0"/>
            <a:endCxn id="17415" idx="2"/>
          </p:cNvCxnSpPr>
          <p:nvPr/>
        </p:nvCxnSpPr>
        <p:spPr bwMode="auto">
          <a:xfrm flipV="1">
            <a:off x="8010525" y="2409825"/>
            <a:ext cx="0" cy="482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4" name="AutoShape 36">
            <a:extLst>
              <a:ext uri="{FF2B5EF4-FFF2-40B4-BE49-F238E27FC236}">
                <a16:creationId xmlns:a16="http://schemas.microsoft.com/office/drawing/2014/main" id="{C386C3C9-6A92-3249-91F0-007357165D7E}"/>
              </a:ext>
            </a:extLst>
          </p:cNvPr>
          <p:cNvCxnSpPr>
            <a:cxnSpLocks noChangeAspect="1" noChangeShapeType="1"/>
            <a:stCxn id="17425" idx="0"/>
            <a:endCxn id="17424" idx="2"/>
          </p:cNvCxnSpPr>
          <p:nvPr/>
        </p:nvCxnSpPr>
        <p:spPr bwMode="auto">
          <a:xfrm flipV="1">
            <a:off x="8010525" y="3498850"/>
            <a:ext cx="0" cy="5794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5" name="AutoShape 37">
            <a:extLst>
              <a:ext uri="{FF2B5EF4-FFF2-40B4-BE49-F238E27FC236}">
                <a16:creationId xmlns:a16="http://schemas.microsoft.com/office/drawing/2014/main" id="{1EB3C898-3014-929F-7C47-12F72626FB11}"/>
              </a:ext>
            </a:extLst>
          </p:cNvPr>
          <p:cNvCxnSpPr>
            <a:cxnSpLocks noChangeAspect="1" noChangeShapeType="1"/>
            <a:stCxn id="17423" idx="0"/>
            <a:endCxn id="17414" idx="2"/>
          </p:cNvCxnSpPr>
          <p:nvPr/>
        </p:nvCxnSpPr>
        <p:spPr bwMode="auto">
          <a:xfrm flipV="1">
            <a:off x="6562725" y="2551113"/>
            <a:ext cx="1588" cy="25130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6" name="AutoShape 38">
            <a:extLst>
              <a:ext uri="{FF2B5EF4-FFF2-40B4-BE49-F238E27FC236}">
                <a16:creationId xmlns:a16="http://schemas.microsoft.com/office/drawing/2014/main" id="{C7334833-78F9-346F-C4CE-01EF6905FC3B}"/>
              </a:ext>
            </a:extLst>
          </p:cNvPr>
          <p:cNvCxnSpPr>
            <a:cxnSpLocks noChangeAspect="1" noChangeShapeType="1"/>
            <a:stCxn id="17421" idx="0"/>
            <a:endCxn id="17412" idx="2"/>
          </p:cNvCxnSpPr>
          <p:nvPr/>
        </p:nvCxnSpPr>
        <p:spPr bwMode="auto">
          <a:xfrm flipV="1">
            <a:off x="3438525" y="2428875"/>
            <a:ext cx="3175" cy="2768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47" name="AutoShape 39">
            <a:extLst>
              <a:ext uri="{FF2B5EF4-FFF2-40B4-BE49-F238E27FC236}">
                <a16:creationId xmlns:a16="http://schemas.microsoft.com/office/drawing/2014/main" id="{C29D983A-19B5-A8B6-FE4F-A987DFA134AF}"/>
              </a:ext>
            </a:extLst>
          </p:cNvPr>
          <p:cNvCxnSpPr>
            <a:cxnSpLocks noChangeAspect="1" noChangeShapeType="1"/>
            <a:stCxn id="17415" idx="0"/>
            <a:endCxn id="17416" idx="2"/>
          </p:cNvCxnSpPr>
          <p:nvPr/>
        </p:nvCxnSpPr>
        <p:spPr bwMode="auto">
          <a:xfrm flipV="1">
            <a:off x="8010525" y="1512888"/>
            <a:ext cx="0" cy="565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48" name="Freeform 40">
            <a:extLst>
              <a:ext uri="{FF2B5EF4-FFF2-40B4-BE49-F238E27FC236}">
                <a16:creationId xmlns:a16="http://schemas.microsoft.com/office/drawing/2014/main" id="{2C9CA514-524B-094E-C5CF-20D8255763DD}"/>
              </a:ext>
            </a:extLst>
          </p:cNvPr>
          <p:cNvSpPr>
            <a:spLocks noChangeAspect="1"/>
          </p:cNvSpPr>
          <p:nvPr/>
        </p:nvSpPr>
        <p:spPr bwMode="auto">
          <a:xfrm>
            <a:off x="898525" y="1214438"/>
            <a:ext cx="577850" cy="890587"/>
          </a:xfrm>
          <a:custGeom>
            <a:avLst/>
            <a:gdLst>
              <a:gd name="T0" fmla="*/ 0 w 364"/>
              <a:gd name="T1" fmla="*/ 561 h 561"/>
              <a:gd name="T2" fmla="*/ 364 w 364"/>
              <a:gd name="T3" fmla="*/ 9 h 56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4" h="561">
                <a:moveTo>
                  <a:pt x="0" y="561"/>
                </a:moveTo>
                <a:cubicBezTo>
                  <a:pt x="4" y="7"/>
                  <a:pt x="63" y="0"/>
                  <a:pt x="364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49" name="Freeform 41">
            <a:extLst>
              <a:ext uri="{FF2B5EF4-FFF2-40B4-BE49-F238E27FC236}">
                <a16:creationId xmlns:a16="http://schemas.microsoft.com/office/drawing/2014/main" id="{689BC0A8-D2B9-37B9-3EDA-C78355B5848B}"/>
              </a:ext>
            </a:extLst>
          </p:cNvPr>
          <p:cNvSpPr>
            <a:spLocks noChangeAspect="1"/>
          </p:cNvSpPr>
          <p:nvPr/>
        </p:nvSpPr>
        <p:spPr bwMode="auto">
          <a:xfrm>
            <a:off x="914400" y="2400300"/>
            <a:ext cx="638175" cy="815975"/>
          </a:xfrm>
          <a:custGeom>
            <a:avLst/>
            <a:gdLst>
              <a:gd name="T0" fmla="*/ 0 w 402"/>
              <a:gd name="T1" fmla="*/ 0 h 514"/>
              <a:gd name="T2" fmla="*/ 402 w 402"/>
              <a:gd name="T3" fmla="*/ 510 h 5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2" h="514">
                <a:moveTo>
                  <a:pt x="0" y="0"/>
                </a:moveTo>
                <a:cubicBezTo>
                  <a:pt x="0" y="387"/>
                  <a:pt x="105" y="514"/>
                  <a:pt x="402" y="51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0" name="Freeform 42">
            <a:extLst>
              <a:ext uri="{FF2B5EF4-FFF2-40B4-BE49-F238E27FC236}">
                <a16:creationId xmlns:a16="http://schemas.microsoft.com/office/drawing/2014/main" id="{D6BF65F6-96A2-29C8-5958-E68E2721B85A}"/>
              </a:ext>
            </a:extLst>
          </p:cNvPr>
          <p:cNvSpPr>
            <a:spLocks noChangeAspect="1"/>
          </p:cNvSpPr>
          <p:nvPr/>
        </p:nvSpPr>
        <p:spPr bwMode="auto">
          <a:xfrm>
            <a:off x="3427413" y="1214438"/>
            <a:ext cx="1144587" cy="882650"/>
          </a:xfrm>
          <a:custGeom>
            <a:avLst/>
            <a:gdLst>
              <a:gd name="T0" fmla="*/ 0 w 721"/>
              <a:gd name="T1" fmla="*/ 556 h 556"/>
              <a:gd name="T2" fmla="*/ 721 w 721"/>
              <a:gd name="T3" fmla="*/ 9 h 5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1" h="556">
                <a:moveTo>
                  <a:pt x="0" y="556"/>
                </a:moveTo>
                <a:cubicBezTo>
                  <a:pt x="4" y="3"/>
                  <a:pt x="420" y="0"/>
                  <a:pt x="721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1" name="Freeform 43">
            <a:extLst>
              <a:ext uri="{FF2B5EF4-FFF2-40B4-BE49-F238E27FC236}">
                <a16:creationId xmlns:a16="http://schemas.microsoft.com/office/drawing/2014/main" id="{4FFC68E1-F84C-1F14-63A7-F845432CEA77}"/>
              </a:ext>
            </a:extLst>
          </p:cNvPr>
          <p:cNvSpPr>
            <a:spLocks noChangeAspect="1"/>
          </p:cNvSpPr>
          <p:nvPr/>
        </p:nvSpPr>
        <p:spPr bwMode="auto">
          <a:xfrm>
            <a:off x="3790950" y="2409825"/>
            <a:ext cx="914400" cy="830263"/>
          </a:xfrm>
          <a:custGeom>
            <a:avLst/>
            <a:gdLst>
              <a:gd name="T0" fmla="*/ 0 w 576"/>
              <a:gd name="T1" fmla="*/ 0 h 523"/>
              <a:gd name="T2" fmla="*/ 576 w 576"/>
              <a:gd name="T3" fmla="*/ 519 h 5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523">
                <a:moveTo>
                  <a:pt x="0" y="0"/>
                </a:moveTo>
                <a:cubicBezTo>
                  <a:pt x="0" y="387"/>
                  <a:pt x="279" y="523"/>
                  <a:pt x="576" y="51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2" name="Freeform 44">
            <a:extLst>
              <a:ext uri="{FF2B5EF4-FFF2-40B4-BE49-F238E27FC236}">
                <a16:creationId xmlns:a16="http://schemas.microsoft.com/office/drawing/2014/main" id="{D7F64C3D-C1A0-D540-6067-909A3AE34CD8}"/>
              </a:ext>
            </a:extLst>
          </p:cNvPr>
          <p:cNvSpPr>
            <a:spLocks noChangeAspect="1"/>
          </p:cNvSpPr>
          <p:nvPr/>
        </p:nvSpPr>
        <p:spPr bwMode="auto">
          <a:xfrm>
            <a:off x="3629025" y="2419350"/>
            <a:ext cx="923925" cy="1890713"/>
          </a:xfrm>
          <a:custGeom>
            <a:avLst/>
            <a:gdLst>
              <a:gd name="T0" fmla="*/ 0 w 582"/>
              <a:gd name="T1" fmla="*/ 0 h 1191"/>
              <a:gd name="T2" fmla="*/ 582 w 582"/>
              <a:gd name="T3" fmla="*/ 1182 h 119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2" h="1191">
                <a:moveTo>
                  <a:pt x="0" y="0"/>
                </a:moveTo>
                <a:cubicBezTo>
                  <a:pt x="9" y="657"/>
                  <a:pt x="186" y="1191"/>
                  <a:pt x="582" y="11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3" name="Freeform 45">
            <a:extLst>
              <a:ext uri="{FF2B5EF4-FFF2-40B4-BE49-F238E27FC236}">
                <a16:creationId xmlns:a16="http://schemas.microsoft.com/office/drawing/2014/main" id="{0AA7F7B0-789C-B893-C931-B6934707998B}"/>
              </a:ext>
            </a:extLst>
          </p:cNvPr>
          <p:cNvSpPr>
            <a:spLocks noChangeAspect="1"/>
          </p:cNvSpPr>
          <p:nvPr/>
        </p:nvSpPr>
        <p:spPr bwMode="auto">
          <a:xfrm>
            <a:off x="5381625" y="2400300"/>
            <a:ext cx="2371725" cy="847725"/>
          </a:xfrm>
          <a:custGeom>
            <a:avLst/>
            <a:gdLst>
              <a:gd name="T0" fmla="*/ 1494 w 1494"/>
              <a:gd name="T1" fmla="*/ 0 h 534"/>
              <a:gd name="T2" fmla="*/ 0 w 1494"/>
              <a:gd name="T3" fmla="*/ 534 h 53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4" h="534">
                <a:moveTo>
                  <a:pt x="1494" y="0"/>
                </a:moveTo>
                <a:cubicBezTo>
                  <a:pt x="1094" y="432"/>
                  <a:pt x="769" y="525"/>
                  <a:pt x="0" y="53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4" name="Freeform 46">
            <a:extLst>
              <a:ext uri="{FF2B5EF4-FFF2-40B4-BE49-F238E27FC236}">
                <a16:creationId xmlns:a16="http://schemas.microsoft.com/office/drawing/2014/main" id="{879187A6-4DAA-DDCA-AC3D-D1BA1E69D3B6}"/>
              </a:ext>
            </a:extLst>
          </p:cNvPr>
          <p:cNvSpPr>
            <a:spLocks noChangeAspect="1"/>
          </p:cNvSpPr>
          <p:nvPr/>
        </p:nvSpPr>
        <p:spPr bwMode="auto">
          <a:xfrm>
            <a:off x="6867525" y="1343025"/>
            <a:ext cx="819150" cy="754063"/>
          </a:xfrm>
          <a:custGeom>
            <a:avLst/>
            <a:gdLst>
              <a:gd name="T0" fmla="*/ 0 w 516"/>
              <a:gd name="T1" fmla="*/ 0 h 475"/>
              <a:gd name="T2" fmla="*/ 516 w 516"/>
              <a:gd name="T3" fmla="*/ 475 h 4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6" h="475">
                <a:moveTo>
                  <a:pt x="0" y="0"/>
                </a:moveTo>
                <a:lnTo>
                  <a:pt x="516" y="475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55" name="Freeform 47">
            <a:extLst>
              <a:ext uri="{FF2B5EF4-FFF2-40B4-BE49-F238E27FC236}">
                <a16:creationId xmlns:a16="http://schemas.microsoft.com/office/drawing/2014/main" id="{A2FCB8CA-219C-50CB-3DB3-2EBFC647625E}"/>
              </a:ext>
            </a:extLst>
          </p:cNvPr>
          <p:cNvSpPr>
            <a:spLocks noChangeAspect="1"/>
          </p:cNvSpPr>
          <p:nvPr/>
        </p:nvSpPr>
        <p:spPr bwMode="auto">
          <a:xfrm>
            <a:off x="6915150" y="1495425"/>
            <a:ext cx="685800" cy="495300"/>
          </a:xfrm>
          <a:custGeom>
            <a:avLst/>
            <a:gdLst>
              <a:gd name="T0" fmla="*/ 432 w 432"/>
              <a:gd name="T1" fmla="*/ 0 h 312"/>
              <a:gd name="T2" fmla="*/ 0 w 432"/>
              <a:gd name="T3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32" h="312">
                <a:moveTo>
                  <a:pt x="432" y="0"/>
                </a:moveTo>
                <a:lnTo>
                  <a:pt x="0" y="312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grpSp>
        <p:nvGrpSpPr>
          <p:cNvPr id="17456" name="Group 48">
            <a:extLst>
              <a:ext uri="{FF2B5EF4-FFF2-40B4-BE49-F238E27FC236}">
                <a16:creationId xmlns:a16="http://schemas.microsoft.com/office/drawing/2014/main" id="{3A17F575-E886-C557-6EA1-61797B8DE2B3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1296193" y="1132682"/>
            <a:ext cx="182563" cy="184150"/>
            <a:chOff x="1918" y="3762"/>
            <a:chExt cx="128" cy="106"/>
          </a:xfrm>
        </p:grpSpPr>
        <p:sp>
          <p:nvSpPr>
            <p:cNvPr id="17457" name="Line 49">
              <a:extLst>
                <a:ext uri="{FF2B5EF4-FFF2-40B4-BE49-F238E27FC236}">
                  <a16:creationId xmlns:a16="http://schemas.microsoft.com/office/drawing/2014/main" id="{D1F3DAC2-C6CC-A1E8-4395-A2C2E649447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58" name="Line 50">
              <a:extLst>
                <a:ext uri="{FF2B5EF4-FFF2-40B4-BE49-F238E27FC236}">
                  <a16:creationId xmlns:a16="http://schemas.microsoft.com/office/drawing/2014/main" id="{FAB66543-CF80-1C17-DEA6-6D4B41EE2C9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59" name="Group 51">
            <a:extLst>
              <a:ext uri="{FF2B5EF4-FFF2-40B4-BE49-F238E27FC236}">
                <a16:creationId xmlns:a16="http://schemas.microsoft.com/office/drawing/2014/main" id="{8CB75A24-0125-5050-9C40-71826B50DB93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1358106" y="3113882"/>
            <a:ext cx="182563" cy="184150"/>
            <a:chOff x="1918" y="3762"/>
            <a:chExt cx="128" cy="106"/>
          </a:xfrm>
        </p:grpSpPr>
        <p:sp>
          <p:nvSpPr>
            <p:cNvPr id="17460" name="Line 52">
              <a:extLst>
                <a:ext uri="{FF2B5EF4-FFF2-40B4-BE49-F238E27FC236}">
                  <a16:creationId xmlns:a16="http://schemas.microsoft.com/office/drawing/2014/main" id="{12F8CD35-2402-BBAE-57AD-E3F9D889BAB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61" name="Line 53">
              <a:extLst>
                <a:ext uri="{FF2B5EF4-FFF2-40B4-BE49-F238E27FC236}">
                  <a16:creationId xmlns:a16="http://schemas.microsoft.com/office/drawing/2014/main" id="{48F4D58B-50EE-3C5D-609A-1CF096C04AE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62" name="Group 54">
            <a:extLst>
              <a:ext uri="{FF2B5EF4-FFF2-40B4-BE49-F238E27FC236}">
                <a16:creationId xmlns:a16="http://schemas.microsoft.com/office/drawing/2014/main" id="{37EA2A8F-112C-43D6-1248-32C3E0B28006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 flipH="1" flipV="1">
            <a:off x="1785938" y="1795463"/>
            <a:ext cx="184150" cy="180975"/>
            <a:chOff x="1918" y="3762"/>
            <a:chExt cx="128" cy="106"/>
          </a:xfrm>
        </p:grpSpPr>
        <p:sp>
          <p:nvSpPr>
            <p:cNvPr id="17463" name="Line 55">
              <a:extLst>
                <a:ext uri="{FF2B5EF4-FFF2-40B4-BE49-F238E27FC236}">
                  <a16:creationId xmlns:a16="http://schemas.microsoft.com/office/drawing/2014/main" id="{4811FA0A-989A-41B3-097D-B29CFADDA11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64" name="Line 56">
              <a:extLst>
                <a:ext uri="{FF2B5EF4-FFF2-40B4-BE49-F238E27FC236}">
                  <a16:creationId xmlns:a16="http://schemas.microsoft.com/office/drawing/2014/main" id="{9B274CA3-0DC9-F950-1F63-DDC8B03000F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65" name="Group 57">
            <a:extLst>
              <a:ext uri="{FF2B5EF4-FFF2-40B4-BE49-F238E27FC236}">
                <a16:creationId xmlns:a16="http://schemas.microsoft.com/office/drawing/2014/main" id="{720FC38B-2543-925D-DCFE-2014E681BF48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1784350" y="2552700"/>
            <a:ext cx="182563" cy="182563"/>
            <a:chOff x="1918" y="3762"/>
            <a:chExt cx="128" cy="106"/>
          </a:xfrm>
        </p:grpSpPr>
        <p:sp>
          <p:nvSpPr>
            <p:cNvPr id="17466" name="Line 58">
              <a:extLst>
                <a:ext uri="{FF2B5EF4-FFF2-40B4-BE49-F238E27FC236}">
                  <a16:creationId xmlns:a16="http://schemas.microsoft.com/office/drawing/2014/main" id="{B41D5144-693A-0F8C-0B0E-768319C198B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67" name="Line 59">
              <a:extLst>
                <a:ext uri="{FF2B5EF4-FFF2-40B4-BE49-F238E27FC236}">
                  <a16:creationId xmlns:a16="http://schemas.microsoft.com/office/drawing/2014/main" id="{435B21FB-28D1-F87D-B40B-B5D9A0D3040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68" name="Group 60">
            <a:extLst>
              <a:ext uri="{FF2B5EF4-FFF2-40B4-BE49-F238E27FC236}">
                <a16:creationId xmlns:a16="http://schemas.microsoft.com/office/drawing/2014/main" id="{EB59CD37-B306-1626-A8C4-9E50D498D100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 flipH="1" flipV="1">
            <a:off x="1790700" y="3795713"/>
            <a:ext cx="184150" cy="180975"/>
            <a:chOff x="1918" y="3762"/>
            <a:chExt cx="128" cy="106"/>
          </a:xfrm>
        </p:grpSpPr>
        <p:sp>
          <p:nvSpPr>
            <p:cNvPr id="17469" name="Line 61">
              <a:extLst>
                <a:ext uri="{FF2B5EF4-FFF2-40B4-BE49-F238E27FC236}">
                  <a16:creationId xmlns:a16="http://schemas.microsoft.com/office/drawing/2014/main" id="{DF7AD44D-866B-ACA2-46C1-A5B479CFE4E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70" name="Line 62">
              <a:extLst>
                <a:ext uri="{FF2B5EF4-FFF2-40B4-BE49-F238E27FC236}">
                  <a16:creationId xmlns:a16="http://schemas.microsoft.com/office/drawing/2014/main" id="{E5EA106E-AC6E-96D4-1D8C-B6D3A60CF69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71" name="Group 63">
            <a:extLst>
              <a:ext uri="{FF2B5EF4-FFF2-40B4-BE49-F238E27FC236}">
                <a16:creationId xmlns:a16="http://schemas.microsoft.com/office/drawing/2014/main" id="{B1A487F6-77EA-54A7-0C1F-23D5FA2EBA41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1790700" y="4549775"/>
            <a:ext cx="184150" cy="184150"/>
            <a:chOff x="1918" y="3762"/>
            <a:chExt cx="128" cy="106"/>
          </a:xfrm>
        </p:grpSpPr>
        <p:sp>
          <p:nvSpPr>
            <p:cNvPr id="17472" name="Line 64">
              <a:extLst>
                <a:ext uri="{FF2B5EF4-FFF2-40B4-BE49-F238E27FC236}">
                  <a16:creationId xmlns:a16="http://schemas.microsoft.com/office/drawing/2014/main" id="{6E2F3731-AA3C-F41A-8258-E2F33CFFFD4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73" name="Line 65">
              <a:extLst>
                <a:ext uri="{FF2B5EF4-FFF2-40B4-BE49-F238E27FC236}">
                  <a16:creationId xmlns:a16="http://schemas.microsoft.com/office/drawing/2014/main" id="{907F48B1-975E-664C-5393-5132F83315A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74" name="Group 66">
            <a:extLst>
              <a:ext uri="{FF2B5EF4-FFF2-40B4-BE49-F238E27FC236}">
                <a16:creationId xmlns:a16="http://schemas.microsoft.com/office/drawing/2014/main" id="{DCE4E800-8591-5EC4-2F37-1F915D20E9F3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2190750" y="5273675"/>
            <a:ext cx="184150" cy="184150"/>
            <a:chOff x="1918" y="3762"/>
            <a:chExt cx="128" cy="106"/>
          </a:xfrm>
        </p:grpSpPr>
        <p:sp>
          <p:nvSpPr>
            <p:cNvPr id="17475" name="Line 67">
              <a:extLst>
                <a:ext uri="{FF2B5EF4-FFF2-40B4-BE49-F238E27FC236}">
                  <a16:creationId xmlns:a16="http://schemas.microsoft.com/office/drawing/2014/main" id="{F9EE631D-10D7-136E-5441-CB1A4180121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76" name="Line 68">
              <a:extLst>
                <a:ext uri="{FF2B5EF4-FFF2-40B4-BE49-F238E27FC236}">
                  <a16:creationId xmlns:a16="http://schemas.microsoft.com/office/drawing/2014/main" id="{8BB2A3F8-949A-6A19-965D-14F53B2269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77" name="Group 69">
            <a:extLst>
              <a:ext uri="{FF2B5EF4-FFF2-40B4-BE49-F238E27FC236}">
                <a16:creationId xmlns:a16="http://schemas.microsoft.com/office/drawing/2014/main" id="{286B8B47-F44F-066B-0403-2EADE9F3C1BF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4403725" y="5276850"/>
            <a:ext cx="182563" cy="182563"/>
            <a:chOff x="1918" y="3762"/>
            <a:chExt cx="128" cy="106"/>
          </a:xfrm>
        </p:grpSpPr>
        <p:sp>
          <p:nvSpPr>
            <p:cNvPr id="17478" name="Line 70">
              <a:extLst>
                <a:ext uri="{FF2B5EF4-FFF2-40B4-BE49-F238E27FC236}">
                  <a16:creationId xmlns:a16="http://schemas.microsoft.com/office/drawing/2014/main" id="{119D948F-4553-91D5-7360-968610F6BAE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79" name="Line 71">
              <a:extLst>
                <a:ext uri="{FF2B5EF4-FFF2-40B4-BE49-F238E27FC236}">
                  <a16:creationId xmlns:a16="http://schemas.microsoft.com/office/drawing/2014/main" id="{7A26AD72-816C-944E-BCDC-66B152707FA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80" name="Group 72">
            <a:extLst>
              <a:ext uri="{FF2B5EF4-FFF2-40B4-BE49-F238E27FC236}">
                <a16:creationId xmlns:a16="http://schemas.microsoft.com/office/drawing/2014/main" id="{61CE7830-FE77-69F1-8D4E-9924C138BFF2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5481638" y="5283200"/>
            <a:ext cx="184150" cy="184150"/>
            <a:chOff x="1918" y="3762"/>
            <a:chExt cx="128" cy="106"/>
          </a:xfrm>
        </p:grpSpPr>
        <p:sp>
          <p:nvSpPr>
            <p:cNvPr id="17481" name="Line 73">
              <a:extLst>
                <a:ext uri="{FF2B5EF4-FFF2-40B4-BE49-F238E27FC236}">
                  <a16:creationId xmlns:a16="http://schemas.microsoft.com/office/drawing/2014/main" id="{01AE59F9-E654-081E-B27B-8A97C0ECC53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82" name="Line 74">
              <a:extLst>
                <a:ext uri="{FF2B5EF4-FFF2-40B4-BE49-F238E27FC236}">
                  <a16:creationId xmlns:a16="http://schemas.microsoft.com/office/drawing/2014/main" id="{0EFD4232-5BAA-8AAD-A2FB-FA0105168C2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83" name="Group 75">
            <a:extLst>
              <a:ext uri="{FF2B5EF4-FFF2-40B4-BE49-F238E27FC236}">
                <a16:creationId xmlns:a16="http://schemas.microsoft.com/office/drawing/2014/main" id="{0251B533-4499-D91A-C6C1-83DAEAD2711D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2779713" y="2176463"/>
            <a:ext cx="182562" cy="182562"/>
            <a:chOff x="1918" y="3762"/>
            <a:chExt cx="128" cy="106"/>
          </a:xfrm>
        </p:grpSpPr>
        <p:sp>
          <p:nvSpPr>
            <p:cNvPr id="17484" name="Line 76">
              <a:extLst>
                <a:ext uri="{FF2B5EF4-FFF2-40B4-BE49-F238E27FC236}">
                  <a16:creationId xmlns:a16="http://schemas.microsoft.com/office/drawing/2014/main" id="{8B857A20-15BA-E144-7EEE-2E587806427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85" name="Line 77">
              <a:extLst>
                <a:ext uri="{FF2B5EF4-FFF2-40B4-BE49-F238E27FC236}">
                  <a16:creationId xmlns:a16="http://schemas.microsoft.com/office/drawing/2014/main" id="{9E02E4D9-70AF-6E7D-03B0-A66192BA06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86" name="Group 78">
            <a:extLst>
              <a:ext uri="{FF2B5EF4-FFF2-40B4-BE49-F238E27FC236}">
                <a16:creationId xmlns:a16="http://schemas.microsoft.com/office/drawing/2014/main" id="{C0D8C78B-69FD-9A51-9AAD-B91C2ED1200E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3335338" y="2416175"/>
            <a:ext cx="184150" cy="184150"/>
            <a:chOff x="1918" y="3762"/>
            <a:chExt cx="128" cy="106"/>
          </a:xfrm>
        </p:grpSpPr>
        <p:sp>
          <p:nvSpPr>
            <p:cNvPr id="17487" name="Line 79">
              <a:extLst>
                <a:ext uri="{FF2B5EF4-FFF2-40B4-BE49-F238E27FC236}">
                  <a16:creationId xmlns:a16="http://schemas.microsoft.com/office/drawing/2014/main" id="{539924A7-EBF9-03FF-38A6-147905ED84E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88" name="Line 80">
              <a:extLst>
                <a:ext uri="{FF2B5EF4-FFF2-40B4-BE49-F238E27FC236}">
                  <a16:creationId xmlns:a16="http://schemas.microsoft.com/office/drawing/2014/main" id="{D7A83786-DB5B-151E-9D08-52C508D1671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89" name="Group 81">
            <a:extLst>
              <a:ext uri="{FF2B5EF4-FFF2-40B4-BE49-F238E27FC236}">
                <a16:creationId xmlns:a16="http://schemas.microsoft.com/office/drawing/2014/main" id="{906B088D-5A96-A698-899D-7A99929F894F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4376738" y="2163763"/>
            <a:ext cx="184150" cy="184150"/>
            <a:chOff x="1918" y="3762"/>
            <a:chExt cx="128" cy="106"/>
          </a:xfrm>
        </p:grpSpPr>
        <p:sp>
          <p:nvSpPr>
            <p:cNvPr id="17490" name="Line 82">
              <a:extLst>
                <a:ext uri="{FF2B5EF4-FFF2-40B4-BE49-F238E27FC236}">
                  <a16:creationId xmlns:a16="http://schemas.microsoft.com/office/drawing/2014/main" id="{E454924E-AD2C-0106-DBF4-5B79B1E3694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91" name="Line 83">
              <a:extLst>
                <a:ext uri="{FF2B5EF4-FFF2-40B4-BE49-F238E27FC236}">
                  <a16:creationId xmlns:a16="http://schemas.microsoft.com/office/drawing/2014/main" id="{70D0C8AE-450A-BB6C-413C-E2F9745A03F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92" name="Group 84">
            <a:extLst>
              <a:ext uri="{FF2B5EF4-FFF2-40B4-BE49-F238E27FC236}">
                <a16:creationId xmlns:a16="http://schemas.microsoft.com/office/drawing/2014/main" id="{A1325F06-C195-A033-0A16-E56C0C4551A8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4500563" y="3135313"/>
            <a:ext cx="184150" cy="184150"/>
            <a:chOff x="1918" y="3762"/>
            <a:chExt cx="128" cy="106"/>
          </a:xfrm>
        </p:grpSpPr>
        <p:sp>
          <p:nvSpPr>
            <p:cNvPr id="17493" name="Line 85">
              <a:extLst>
                <a:ext uri="{FF2B5EF4-FFF2-40B4-BE49-F238E27FC236}">
                  <a16:creationId xmlns:a16="http://schemas.microsoft.com/office/drawing/2014/main" id="{D261EDE3-9F85-8B03-6EDE-D276A85C6D9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94" name="Line 86">
              <a:extLst>
                <a:ext uri="{FF2B5EF4-FFF2-40B4-BE49-F238E27FC236}">
                  <a16:creationId xmlns:a16="http://schemas.microsoft.com/office/drawing/2014/main" id="{607F302A-B7B9-0F17-C6CF-2DAFFFDBFF7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95" name="Group 87">
            <a:extLst>
              <a:ext uri="{FF2B5EF4-FFF2-40B4-BE49-F238E27FC236}">
                <a16:creationId xmlns:a16="http://schemas.microsoft.com/office/drawing/2014/main" id="{44B4D765-BAF8-C17F-704F-DAC786B427B7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4374357" y="4193381"/>
            <a:ext cx="184150" cy="182563"/>
            <a:chOff x="1918" y="3762"/>
            <a:chExt cx="128" cy="106"/>
          </a:xfrm>
        </p:grpSpPr>
        <p:sp>
          <p:nvSpPr>
            <p:cNvPr id="17496" name="Line 88">
              <a:extLst>
                <a:ext uri="{FF2B5EF4-FFF2-40B4-BE49-F238E27FC236}">
                  <a16:creationId xmlns:a16="http://schemas.microsoft.com/office/drawing/2014/main" id="{694178B6-9931-37E2-8DF3-F05D4C15F2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97" name="Line 89">
              <a:extLst>
                <a:ext uri="{FF2B5EF4-FFF2-40B4-BE49-F238E27FC236}">
                  <a16:creationId xmlns:a16="http://schemas.microsoft.com/office/drawing/2014/main" id="{EDB72E1D-1B49-CDE0-1D5E-AF2508C183F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98" name="Group 90">
            <a:extLst>
              <a:ext uri="{FF2B5EF4-FFF2-40B4-BE49-F238E27FC236}">
                <a16:creationId xmlns:a16="http://schemas.microsoft.com/office/drawing/2014/main" id="{F73E3559-10CC-AC31-A20A-D29C9F9BC55B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5522119" y="4174332"/>
            <a:ext cx="184150" cy="182562"/>
            <a:chOff x="1918" y="3762"/>
            <a:chExt cx="128" cy="106"/>
          </a:xfrm>
        </p:grpSpPr>
        <p:sp>
          <p:nvSpPr>
            <p:cNvPr id="17499" name="Line 91">
              <a:extLst>
                <a:ext uri="{FF2B5EF4-FFF2-40B4-BE49-F238E27FC236}">
                  <a16:creationId xmlns:a16="http://schemas.microsoft.com/office/drawing/2014/main" id="{E78E51FB-7585-8097-C175-82244F8E86E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00" name="Line 92">
              <a:extLst>
                <a:ext uri="{FF2B5EF4-FFF2-40B4-BE49-F238E27FC236}">
                  <a16:creationId xmlns:a16="http://schemas.microsoft.com/office/drawing/2014/main" id="{59345429-44B8-1F13-2603-5D7CF2F67A1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01" name="Group 93">
            <a:extLst>
              <a:ext uri="{FF2B5EF4-FFF2-40B4-BE49-F238E27FC236}">
                <a16:creationId xmlns:a16="http://schemas.microsoft.com/office/drawing/2014/main" id="{B3C7BE7A-676D-9CF1-66D6-21C457ECF16D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5380038" y="3157538"/>
            <a:ext cx="182562" cy="182562"/>
            <a:chOff x="1918" y="3762"/>
            <a:chExt cx="128" cy="106"/>
          </a:xfrm>
        </p:grpSpPr>
        <p:sp>
          <p:nvSpPr>
            <p:cNvPr id="17502" name="Line 94">
              <a:extLst>
                <a:ext uri="{FF2B5EF4-FFF2-40B4-BE49-F238E27FC236}">
                  <a16:creationId xmlns:a16="http://schemas.microsoft.com/office/drawing/2014/main" id="{4E85CAF5-4EE0-D943-8652-65BCBB1847B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03" name="Line 95">
              <a:extLst>
                <a:ext uri="{FF2B5EF4-FFF2-40B4-BE49-F238E27FC236}">
                  <a16:creationId xmlns:a16="http://schemas.microsoft.com/office/drawing/2014/main" id="{6F8EF699-F3C4-CCB1-442C-EE5884560D7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04" name="Group 96">
            <a:extLst>
              <a:ext uri="{FF2B5EF4-FFF2-40B4-BE49-F238E27FC236}">
                <a16:creationId xmlns:a16="http://schemas.microsoft.com/office/drawing/2014/main" id="{10694F22-C367-2F1E-7D1C-025751451EDB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6915944" y="2156619"/>
            <a:ext cx="182562" cy="184150"/>
            <a:chOff x="1918" y="3762"/>
            <a:chExt cx="128" cy="106"/>
          </a:xfrm>
        </p:grpSpPr>
        <p:sp>
          <p:nvSpPr>
            <p:cNvPr id="17505" name="Line 97">
              <a:extLst>
                <a:ext uri="{FF2B5EF4-FFF2-40B4-BE49-F238E27FC236}">
                  <a16:creationId xmlns:a16="http://schemas.microsoft.com/office/drawing/2014/main" id="{0A423C59-D5C7-3C08-936F-33C2E981EA9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06" name="Line 98">
              <a:extLst>
                <a:ext uri="{FF2B5EF4-FFF2-40B4-BE49-F238E27FC236}">
                  <a16:creationId xmlns:a16="http://schemas.microsoft.com/office/drawing/2014/main" id="{BF09081B-9540-20BB-48D3-0D158B77CF2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07" name="Group 99">
            <a:extLst>
              <a:ext uri="{FF2B5EF4-FFF2-40B4-BE49-F238E27FC236}">
                <a16:creationId xmlns:a16="http://schemas.microsoft.com/office/drawing/2014/main" id="{5E42FC09-72AF-9BA4-40A7-82132D97B555}"/>
              </a:ext>
            </a:extLst>
          </p:cNvPr>
          <p:cNvGrpSpPr>
            <a:grpSpLocks noChangeAspect="1"/>
          </p:cNvGrpSpPr>
          <p:nvPr/>
        </p:nvGrpSpPr>
        <p:grpSpPr bwMode="auto">
          <a:xfrm rot="5400000" flipH="1" flipV="1">
            <a:off x="4394200" y="1133475"/>
            <a:ext cx="182563" cy="182563"/>
            <a:chOff x="1918" y="3762"/>
            <a:chExt cx="128" cy="106"/>
          </a:xfrm>
        </p:grpSpPr>
        <p:sp>
          <p:nvSpPr>
            <p:cNvPr id="17508" name="Line 100">
              <a:extLst>
                <a:ext uri="{FF2B5EF4-FFF2-40B4-BE49-F238E27FC236}">
                  <a16:creationId xmlns:a16="http://schemas.microsoft.com/office/drawing/2014/main" id="{F2280BDB-5AB5-8599-472F-678DB6B579C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09" name="Line 101">
              <a:extLst>
                <a:ext uri="{FF2B5EF4-FFF2-40B4-BE49-F238E27FC236}">
                  <a16:creationId xmlns:a16="http://schemas.microsoft.com/office/drawing/2014/main" id="{C7D7E035-2204-FCF5-74BE-5219B1E5207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10" name="Group 102">
            <a:extLst>
              <a:ext uri="{FF2B5EF4-FFF2-40B4-BE49-F238E27FC236}">
                <a16:creationId xmlns:a16="http://schemas.microsoft.com/office/drawing/2014/main" id="{99710F69-2967-5E86-11A0-D1049309E463}"/>
              </a:ext>
            </a:extLst>
          </p:cNvPr>
          <p:cNvGrpSpPr>
            <a:grpSpLocks noChangeAspect="1"/>
          </p:cNvGrpSpPr>
          <p:nvPr/>
        </p:nvGrpSpPr>
        <p:grpSpPr bwMode="auto">
          <a:xfrm rot="16200000" flipV="1">
            <a:off x="5487193" y="1113632"/>
            <a:ext cx="182563" cy="184150"/>
            <a:chOff x="1918" y="3762"/>
            <a:chExt cx="128" cy="106"/>
          </a:xfrm>
        </p:grpSpPr>
        <p:sp>
          <p:nvSpPr>
            <p:cNvPr id="17511" name="Line 103">
              <a:extLst>
                <a:ext uri="{FF2B5EF4-FFF2-40B4-BE49-F238E27FC236}">
                  <a16:creationId xmlns:a16="http://schemas.microsoft.com/office/drawing/2014/main" id="{887F7909-DAB5-2F3F-AB7C-8C8AA640D47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12" name="Line 104">
              <a:extLst>
                <a:ext uri="{FF2B5EF4-FFF2-40B4-BE49-F238E27FC236}">
                  <a16:creationId xmlns:a16="http://schemas.microsoft.com/office/drawing/2014/main" id="{CDC78EC0-8D24-DF63-6E27-4840B5CE6B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13" name="Group 105">
            <a:extLst>
              <a:ext uri="{FF2B5EF4-FFF2-40B4-BE49-F238E27FC236}">
                <a16:creationId xmlns:a16="http://schemas.microsoft.com/office/drawing/2014/main" id="{CE2E9D20-E2A3-1297-A817-BA61D5B7DE04}"/>
              </a:ext>
            </a:extLst>
          </p:cNvPr>
          <p:cNvGrpSpPr>
            <a:grpSpLocks noChangeAspect="1"/>
          </p:cNvGrpSpPr>
          <p:nvPr/>
        </p:nvGrpSpPr>
        <p:grpSpPr bwMode="auto">
          <a:xfrm rot="13883826" flipH="1" flipV="1">
            <a:off x="6845301" y="1874837"/>
            <a:ext cx="184150" cy="180975"/>
            <a:chOff x="1918" y="3762"/>
            <a:chExt cx="128" cy="106"/>
          </a:xfrm>
        </p:grpSpPr>
        <p:sp>
          <p:nvSpPr>
            <p:cNvPr id="17514" name="Line 106">
              <a:extLst>
                <a:ext uri="{FF2B5EF4-FFF2-40B4-BE49-F238E27FC236}">
                  <a16:creationId xmlns:a16="http://schemas.microsoft.com/office/drawing/2014/main" id="{6BA1A9FC-3F76-6804-001B-652E6A54D9D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15" name="Line 107">
              <a:extLst>
                <a:ext uri="{FF2B5EF4-FFF2-40B4-BE49-F238E27FC236}">
                  <a16:creationId xmlns:a16="http://schemas.microsoft.com/office/drawing/2014/main" id="{9F3470EB-55A9-03ED-9559-D67389144FB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16" name="Group 108">
            <a:extLst>
              <a:ext uri="{FF2B5EF4-FFF2-40B4-BE49-F238E27FC236}">
                <a16:creationId xmlns:a16="http://schemas.microsoft.com/office/drawing/2014/main" id="{D814D2F6-8D0A-8EF7-999C-237123B3769E}"/>
              </a:ext>
            </a:extLst>
          </p:cNvPr>
          <p:cNvGrpSpPr>
            <a:grpSpLocks noChangeAspect="1"/>
          </p:cNvGrpSpPr>
          <p:nvPr/>
        </p:nvGrpSpPr>
        <p:grpSpPr bwMode="auto">
          <a:xfrm rot="8246146" flipH="1" flipV="1">
            <a:off x="7572375" y="1997075"/>
            <a:ext cx="184150" cy="180975"/>
            <a:chOff x="1918" y="3762"/>
            <a:chExt cx="128" cy="106"/>
          </a:xfrm>
        </p:grpSpPr>
        <p:sp>
          <p:nvSpPr>
            <p:cNvPr id="17517" name="Line 109">
              <a:extLst>
                <a:ext uri="{FF2B5EF4-FFF2-40B4-BE49-F238E27FC236}">
                  <a16:creationId xmlns:a16="http://schemas.microsoft.com/office/drawing/2014/main" id="{9702BC00-494F-E4AA-E6AC-A3AA5BC74FD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18" name="Line 110">
              <a:extLst>
                <a:ext uri="{FF2B5EF4-FFF2-40B4-BE49-F238E27FC236}">
                  <a16:creationId xmlns:a16="http://schemas.microsoft.com/office/drawing/2014/main" id="{7F3A8E39-73C5-26D1-B060-CC8AC8BF275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19" name="Group 111">
            <a:extLst>
              <a:ext uri="{FF2B5EF4-FFF2-40B4-BE49-F238E27FC236}">
                <a16:creationId xmlns:a16="http://schemas.microsoft.com/office/drawing/2014/main" id="{B6512012-0323-1D9C-F801-AC2EE898B086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7918450" y="1495425"/>
            <a:ext cx="182563" cy="182563"/>
            <a:chOff x="1918" y="3762"/>
            <a:chExt cx="128" cy="106"/>
          </a:xfrm>
        </p:grpSpPr>
        <p:sp>
          <p:nvSpPr>
            <p:cNvPr id="17520" name="Line 112">
              <a:extLst>
                <a:ext uri="{FF2B5EF4-FFF2-40B4-BE49-F238E27FC236}">
                  <a16:creationId xmlns:a16="http://schemas.microsoft.com/office/drawing/2014/main" id="{AABD299B-76E6-C921-4A11-4E8E31D1E8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21" name="Line 113">
              <a:extLst>
                <a:ext uri="{FF2B5EF4-FFF2-40B4-BE49-F238E27FC236}">
                  <a16:creationId xmlns:a16="http://schemas.microsoft.com/office/drawing/2014/main" id="{B78C69B3-D360-2CA0-62A9-D7CAEF2D4A3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22" name="Group 114">
            <a:extLst>
              <a:ext uri="{FF2B5EF4-FFF2-40B4-BE49-F238E27FC236}">
                <a16:creationId xmlns:a16="http://schemas.microsoft.com/office/drawing/2014/main" id="{0338B7C4-1969-E3F6-E789-DC416AD51F00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6477000" y="2538413"/>
            <a:ext cx="184150" cy="182562"/>
            <a:chOff x="1918" y="3762"/>
            <a:chExt cx="128" cy="106"/>
          </a:xfrm>
        </p:grpSpPr>
        <p:sp>
          <p:nvSpPr>
            <p:cNvPr id="17523" name="Line 115">
              <a:extLst>
                <a:ext uri="{FF2B5EF4-FFF2-40B4-BE49-F238E27FC236}">
                  <a16:creationId xmlns:a16="http://schemas.microsoft.com/office/drawing/2014/main" id="{E019D870-1DA7-1F34-DA69-D36823D1C0B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24" name="Line 116">
              <a:extLst>
                <a:ext uri="{FF2B5EF4-FFF2-40B4-BE49-F238E27FC236}">
                  <a16:creationId xmlns:a16="http://schemas.microsoft.com/office/drawing/2014/main" id="{6AFBEA34-F711-0318-1ECA-E8AC87E807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25" name="Group 117">
            <a:extLst>
              <a:ext uri="{FF2B5EF4-FFF2-40B4-BE49-F238E27FC236}">
                <a16:creationId xmlns:a16="http://schemas.microsoft.com/office/drawing/2014/main" id="{FD0434C1-6D3F-C3F8-707F-36E0E39F4D5C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 flipH="1" flipV="1">
            <a:off x="7923213" y="2724150"/>
            <a:ext cx="182562" cy="180975"/>
            <a:chOff x="1918" y="3762"/>
            <a:chExt cx="128" cy="106"/>
          </a:xfrm>
        </p:grpSpPr>
        <p:sp>
          <p:nvSpPr>
            <p:cNvPr id="17526" name="Line 118">
              <a:extLst>
                <a:ext uri="{FF2B5EF4-FFF2-40B4-BE49-F238E27FC236}">
                  <a16:creationId xmlns:a16="http://schemas.microsoft.com/office/drawing/2014/main" id="{64CFFC0F-F410-2D1E-FC86-C23D6EB5E65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27" name="Line 119">
              <a:extLst>
                <a:ext uri="{FF2B5EF4-FFF2-40B4-BE49-F238E27FC236}">
                  <a16:creationId xmlns:a16="http://schemas.microsoft.com/office/drawing/2014/main" id="{87C39588-1305-E6F9-A743-C5F45C97020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528" name="Group 120">
            <a:extLst>
              <a:ext uri="{FF2B5EF4-FFF2-40B4-BE49-F238E27FC236}">
                <a16:creationId xmlns:a16="http://schemas.microsoft.com/office/drawing/2014/main" id="{510B5506-3917-9B73-0EDD-110112300A5E}"/>
              </a:ext>
            </a:extLst>
          </p:cNvPr>
          <p:cNvGrpSpPr>
            <a:grpSpLocks noChangeAspect="1"/>
          </p:cNvGrpSpPr>
          <p:nvPr/>
        </p:nvGrpSpPr>
        <p:grpSpPr bwMode="auto">
          <a:xfrm flipH="1" flipV="1">
            <a:off x="7923213" y="3481388"/>
            <a:ext cx="182562" cy="182562"/>
            <a:chOff x="1918" y="3762"/>
            <a:chExt cx="128" cy="106"/>
          </a:xfrm>
        </p:grpSpPr>
        <p:sp>
          <p:nvSpPr>
            <p:cNvPr id="17529" name="Line 121">
              <a:extLst>
                <a:ext uri="{FF2B5EF4-FFF2-40B4-BE49-F238E27FC236}">
                  <a16:creationId xmlns:a16="http://schemas.microsoft.com/office/drawing/2014/main" id="{FACFAB00-FB52-52D6-040A-EBA2501A052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530" name="Line 122">
              <a:extLst>
                <a:ext uri="{FF2B5EF4-FFF2-40B4-BE49-F238E27FC236}">
                  <a16:creationId xmlns:a16="http://schemas.microsoft.com/office/drawing/2014/main" id="{61AFB66D-8415-5910-E035-DD31415B3B9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532" name="Text Box 124">
            <a:extLst>
              <a:ext uri="{FF2B5EF4-FFF2-40B4-BE49-F238E27FC236}">
                <a16:creationId xmlns:a16="http://schemas.microsoft.com/office/drawing/2014/main" id="{86F194EB-0916-6A3B-9B9D-7CE44FF77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785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b="1" u="sng">
                <a:latin typeface="Arial" panose="020B0604020202020204" pitchFamily="34" charset="0"/>
              </a:rPr>
              <a:t>(</a:t>
            </a:r>
            <a:r>
              <a:rPr lang="en-US" altLang="en-US" b="1" u="sng">
                <a:latin typeface="Arial" panose="020B0604020202020204" pitchFamily="34" charset="0"/>
              </a:rPr>
              <a:t>Fig </a:t>
            </a:r>
            <a:r>
              <a:rPr lang="da-DK" altLang="en-US" b="1" u="sng">
                <a:latin typeface="Arial" panose="020B0604020202020204" pitchFamily="34" charset="0"/>
              </a:rPr>
              <a:t>2.2G)</a:t>
            </a:r>
            <a:r>
              <a:rPr lang="en-US" altLang="en-US" b="1" u="sng">
                <a:latin typeface="Arial" panose="020B0604020202020204" pitchFamily="34" charset="0"/>
              </a:rPr>
              <a:t>  Room allocation </a:t>
            </a:r>
            <a:r>
              <a:rPr lang="da-DK" altLang="en-US" b="1" u="sng">
                <a:latin typeface="Arial" panose="020B0604020202020204" pitchFamily="34" charset="0"/>
              </a:rPr>
              <a:t>in</a:t>
            </a:r>
            <a:r>
              <a:rPr lang="en-US" altLang="en-US" b="1" u="sng">
                <a:latin typeface="Arial" panose="020B0604020202020204" pitchFamily="34" charset="0"/>
              </a:rPr>
              <a:t> E/R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1613</Words>
  <Application>Microsoft Office PowerPoint</Application>
  <PresentationFormat>On-screen Show (4:3)</PresentationFormat>
  <Paragraphs>501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Symbol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8</cp:revision>
  <dcterms:created xsi:type="dcterms:W3CDTF">2002-02-19T12:37:19Z</dcterms:created>
  <dcterms:modified xsi:type="dcterms:W3CDTF">2023-01-25T18:24:55Z</dcterms:modified>
</cp:coreProperties>
</file>