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2"/>
  </p:notesMasterIdLst>
  <p:handoutMasterIdLst>
    <p:handoutMasterId r:id="rId33"/>
  </p:handoutMasterIdLst>
  <p:sldIdLst>
    <p:sldId id="295" r:id="rId2"/>
    <p:sldId id="256" r:id="rId3"/>
    <p:sldId id="268" r:id="rId4"/>
    <p:sldId id="269" r:id="rId5"/>
    <p:sldId id="270" r:id="rId6"/>
    <p:sldId id="271" r:id="rId7"/>
    <p:sldId id="272" r:id="rId8"/>
    <p:sldId id="273" r:id="rId9"/>
    <p:sldId id="274" r:id="rId10"/>
    <p:sldId id="275" r:id="rId11"/>
    <p:sldId id="267" r:id="rId12"/>
    <p:sldId id="276" r:id="rId13"/>
    <p:sldId id="277" r:id="rId14"/>
    <p:sldId id="278" r:id="rId15"/>
    <p:sldId id="279" r:id="rId16"/>
    <p:sldId id="294" r:id="rId17"/>
    <p:sldId id="280" r:id="rId18"/>
    <p:sldId id="281" r:id="rId19"/>
    <p:sldId id="282" r:id="rId20"/>
    <p:sldId id="283" r:id="rId21"/>
    <p:sldId id="284" r:id="rId22"/>
    <p:sldId id="291" r:id="rId23"/>
    <p:sldId id="285" r:id="rId24"/>
    <p:sldId id="286" r:id="rId25"/>
    <p:sldId id="287" r:id="rId26"/>
    <p:sldId id="288" r:id="rId27"/>
    <p:sldId id="289" r:id="rId28"/>
    <p:sldId id="290" r:id="rId29"/>
    <p:sldId id="292" r:id="rId30"/>
    <p:sldId id="293" r:id="rId31"/>
  </p:sldIdLst>
  <p:sldSz cx="9144000" cy="6858000" type="screen4x3"/>
  <p:notesSz cx="6772275" cy="9902825"/>
  <p:defaultTextStyle>
    <a:defPPr>
      <a:defRPr lang="en-US"/>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5pPr>
    <a:lvl6pPr marL="2286000" algn="l" defTabSz="914400" rtl="0" eaLnBrk="1" latinLnBrk="0" hangingPunct="1">
      <a:defRPr sz="2400" b="1" kern="1200">
        <a:solidFill>
          <a:schemeClr val="tx1"/>
        </a:solidFill>
        <a:latin typeface="Times New Roman" panose="02020603050405020304" pitchFamily="18" charset="0"/>
        <a:ea typeface="+mn-ea"/>
        <a:cs typeface="+mn-cs"/>
      </a:defRPr>
    </a:lvl6pPr>
    <a:lvl7pPr marL="2743200" algn="l" defTabSz="914400" rtl="0" eaLnBrk="1" latinLnBrk="0" hangingPunct="1">
      <a:defRPr sz="2400" b="1" kern="1200">
        <a:solidFill>
          <a:schemeClr val="tx1"/>
        </a:solidFill>
        <a:latin typeface="Times New Roman" panose="02020603050405020304" pitchFamily="18" charset="0"/>
        <a:ea typeface="+mn-ea"/>
        <a:cs typeface="+mn-cs"/>
      </a:defRPr>
    </a:lvl7pPr>
    <a:lvl8pPr marL="3200400" algn="l" defTabSz="914400" rtl="0" eaLnBrk="1" latinLnBrk="0" hangingPunct="1">
      <a:defRPr sz="2400" b="1" kern="1200">
        <a:solidFill>
          <a:schemeClr val="tx1"/>
        </a:solidFill>
        <a:latin typeface="Times New Roman" panose="02020603050405020304" pitchFamily="18" charset="0"/>
        <a:ea typeface="+mn-ea"/>
        <a:cs typeface="+mn-cs"/>
      </a:defRPr>
    </a:lvl8pPr>
    <a:lvl9pPr marL="3657600" algn="l" defTabSz="914400" rtl="0" eaLnBrk="1" latinLnBrk="0" hangingPunct="1">
      <a:defRPr sz="2400" b="1"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480">
          <p15:clr>
            <a:srgbClr val="A4A3A4"/>
          </p15:clr>
        </p15:guide>
        <p15:guide id="2" pos="432">
          <p15:clr>
            <a:srgbClr val="A4A3A4"/>
          </p15:clr>
        </p15:guide>
      </p15:sldGuideLst>
    </p:ext>
    <p:ext uri="{2D200454-40CA-4A62-9FC3-DE9A4176ACB9}">
      <p15:notesGuideLst xmlns:p15="http://schemas.microsoft.com/office/powerpoint/2012/main">
        <p15:guide id="1" orient="horz" pos="3119">
          <p15:clr>
            <a:srgbClr val="A4A3A4"/>
          </p15:clr>
        </p15:guide>
        <p15:guide id="2" pos="213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427" autoAdjust="0"/>
    <p:restoredTop sz="90929"/>
  </p:normalViewPr>
  <p:slideViewPr>
    <p:cSldViewPr showGuides="1">
      <p:cViewPr varScale="1">
        <p:scale>
          <a:sx n="80" d="100"/>
          <a:sy n="80" d="100"/>
        </p:scale>
        <p:origin x="1398" y="96"/>
      </p:cViewPr>
      <p:guideLst>
        <p:guide orient="horz" pos="480"/>
        <p:guide pos="4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5" d="100"/>
          <a:sy n="55" d="100"/>
        </p:scale>
        <p:origin x="-1752" y="-84"/>
      </p:cViewPr>
      <p:guideLst>
        <p:guide orient="horz" pos="3119"/>
        <p:guide pos="213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CA2CBE54-0D59-675D-8BE8-7B688DF178D6}"/>
              </a:ext>
            </a:extLst>
          </p:cNvPr>
          <p:cNvSpPr>
            <a:spLocks noGrp="1" noChangeArrowheads="1"/>
          </p:cNvSpPr>
          <p:nvPr>
            <p:ph type="hdr" sz="quarter"/>
          </p:nvPr>
        </p:nvSpPr>
        <p:spPr bwMode="auto">
          <a:xfrm>
            <a:off x="0" y="0"/>
            <a:ext cx="2935288"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endParaRPr lang="en-US" altLang="en-US"/>
          </a:p>
        </p:txBody>
      </p:sp>
      <p:sp>
        <p:nvSpPr>
          <p:cNvPr id="24579" name="Rectangle 3">
            <a:extLst>
              <a:ext uri="{FF2B5EF4-FFF2-40B4-BE49-F238E27FC236}">
                <a16:creationId xmlns:a16="http://schemas.microsoft.com/office/drawing/2014/main" id="{FDD39DAE-3F22-64EB-8842-BE9E71001535}"/>
              </a:ext>
            </a:extLst>
          </p:cNvPr>
          <p:cNvSpPr>
            <a:spLocks noGrp="1" noChangeArrowheads="1"/>
          </p:cNvSpPr>
          <p:nvPr>
            <p:ph type="dt" sz="quarter" idx="1"/>
          </p:nvPr>
        </p:nvSpPr>
        <p:spPr bwMode="auto">
          <a:xfrm>
            <a:off x="3836988" y="0"/>
            <a:ext cx="2935287"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endParaRPr lang="en-US" altLang="en-US"/>
          </a:p>
        </p:txBody>
      </p:sp>
      <p:sp>
        <p:nvSpPr>
          <p:cNvPr id="24580" name="Rectangle 4">
            <a:extLst>
              <a:ext uri="{FF2B5EF4-FFF2-40B4-BE49-F238E27FC236}">
                <a16:creationId xmlns:a16="http://schemas.microsoft.com/office/drawing/2014/main" id="{AFAA470C-F34F-E7A8-C84C-1DCD2F9E78D6}"/>
              </a:ext>
            </a:extLst>
          </p:cNvPr>
          <p:cNvSpPr>
            <a:spLocks noGrp="1" noChangeArrowheads="1"/>
          </p:cNvSpPr>
          <p:nvPr>
            <p:ph type="ftr" sz="quarter" idx="2"/>
          </p:nvPr>
        </p:nvSpPr>
        <p:spPr bwMode="auto">
          <a:xfrm>
            <a:off x="0" y="9407525"/>
            <a:ext cx="2935288"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endParaRPr lang="en-US" altLang="en-US"/>
          </a:p>
        </p:txBody>
      </p:sp>
      <p:sp>
        <p:nvSpPr>
          <p:cNvPr id="24581" name="Rectangle 5">
            <a:extLst>
              <a:ext uri="{FF2B5EF4-FFF2-40B4-BE49-F238E27FC236}">
                <a16:creationId xmlns:a16="http://schemas.microsoft.com/office/drawing/2014/main" id="{1F0A5585-E35D-DC20-2B89-7C419F354D0D}"/>
              </a:ext>
            </a:extLst>
          </p:cNvPr>
          <p:cNvSpPr>
            <a:spLocks noGrp="1" noChangeArrowheads="1"/>
          </p:cNvSpPr>
          <p:nvPr>
            <p:ph type="sldNum" sz="quarter" idx="3"/>
          </p:nvPr>
        </p:nvSpPr>
        <p:spPr bwMode="auto">
          <a:xfrm>
            <a:off x="3836988" y="9407525"/>
            <a:ext cx="2935287"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fld id="{BFBFE7EC-4CA8-4CC2-A71C-94FCA1F73DCC}"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D9459171-589B-B8D9-1E17-3E05B9987569}"/>
              </a:ext>
            </a:extLst>
          </p:cNvPr>
          <p:cNvSpPr>
            <a:spLocks noGrp="1" noChangeArrowheads="1"/>
          </p:cNvSpPr>
          <p:nvPr>
            <p:ph type="hdr" sz="quarter"/>
          </p:nvPr>
        </p:nvSpPr>
        <p:spPr bwMode="auto">
          <a:xfrm>
            <a:off x="0" y="0"/>
            <a:ext cx="2935288"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endParaRPr lang="en-US" altLang="en-US"/>
          </a:p>
        </p:txBody>
      </p:sp>
      <p:sp>
        <p:nvSpPr>
          <p:cNvPr id="7171" name="Rectangle 3">
            <a:extLst>
              <a:ext uri="{FF2B5EF4-FFF2-40B4-BE49-F238E27FC236}">
                <a16:creationId xmlns:a16="http://schemas.microsoft.com/office/drawing/2014/main" id="{247E254D-B2D6-F8B1-7CDB-C158F2F6FA26}"/>
              </a:ext>
            </a:extLst>
          </p:cNvPr>
          <p:cNvSpPr>
            <a:spLocks noGrp="1" noChangeArrowheads="1"/>
          </p:cNvSpPr>
          <p:nvPr>
            <p:ph type="dt" idx="1"/>
          </p:nvPr>
        </p:nvSpPr>
        <p:spPr bwMode="auto">
          <a:xfrm>
            <a:off x="3836988" y="0"/>
            <a:ext cx="2935287"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endParaRPr lang="en-US" altLang="en-US"/>
          </a:p>
        </p:txBody>
      </p:sp>
      <p:sp>
        <p:nvSpPr>
          <p:cNvPr id="7172" name="Rectangle 4">
            <a:extLst>
              <a:ext uri="{FF2B5EF4-FFF2-40B4-BE49-F238E27FC236}">
                <a16:creationId xmlns:a16="http://schemas.microsoft.com/office/drawing/2014/main" id="{004072F2-EB0B-6270-FEAB-70E21710533A}"/>
              </a:ext>
            </a:extLst>
          </p:cNvPr>
          <p:cNvSpPr>
            <a:spLocks noChangeArrowheads="1" noTextEdit="1"/>
          </p:cNvSpPr>
          <p:nvPr>
            <p:ph type="sldImg" idx="2"/>
          </p:nvPr>
        </p:nvSpPr>
        <p:spPr bwMode="auto">
          <a:xfrm>
            <a:off x="911225" y="742950"/>
            <a:ext cx="4951413" cy="3713163"/>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a:extLst>
              <a:ext uri="{FF2B5EF4-FFF2-40B4-BE49-F238E27FC236}">
                <a16:creationId xmlns:a16="http://schemas.microsoft.com/office/drawing/2014/main" id="{6D602E94-9A16-DE9D-8C94-52E4A6522AB1}"/>
              </a:ext>
            </a:extLst>
          </p:cNvPr>
          <p:cNvSpPr>
            <a:spLocks noGrp="1" noChangeArrowheads="1"/>
          </p:cNvSpPr>
          <p:nvPr>
            <p:ph type="body" sz="quarter" idx="3"/>
          </p:nvPr>
        </p:nvSpPr>
        <p:spPr bwMode="auto">
          <a:xfrm>
            <a:off x="903288" y="4703763"/>
            <a:ext cx="4965700" cy="445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1"/>
              <a:t>Click to edit Master text styles</a:t>
            </a:r>
          </a:p>
          <a:p>
            <a:pPr lvl="1"/>
            <a:r>
              <a:rPr lang="en-GB" altLang="en-US" noProof="1"/>
              <a:t>Second level</a:t>
            </a:r>
          </a:p>
          <a:p>
            <a:pPr lvl="2"/>
            <a:r>
              <a:rPr lang="en-GB" altLang="en-US" noProof="1"/>
              <a:t>Third level</a:t>
            </a:r>
          </a:p>
          <a:p>
            <a:pPr lvl="3"/>
            <a:r>
              <a:rPr lang="en-GB" altLang="en-US" noProof="1"/>
              <a:t>Fourth level</a:t>
            </a:r>
          </a:p>
          <a:p>
            <a:pPr lvl="4"/>
            <a:r>
              <a:rPr lang="en-GB" altLang="en-US" noProof="1"/>
              <a:t>Fifth level</a:t>
            </a:r>
          </a:p>
        </p:txBody>
      </p:sp>
      <p:sp>
        <p:nvSpPr>
          <p:cNvPr id="7174" name="Rectangle 6">
            <a:extLst>
              <a:ext uri="{FF2B5EF4-FFF2-40B4-BE49-F238E27FC236}">
                <a16:creationId xmlns:a16="http://schemas.microsoft.com/office/drawing/2014/main" id="{E0239582-A01E-0ABA-2F6A-EAF828DF340D}"/>
              </a:ext>
            </a:extLst>
          </p:cNvPr>
          <p:cNvSpPr>
            <a:spLocks noGrp="1" noChangeArrowheads="1"/>
          </p:cNvSpPr>
          <p:nvPr>
            <p:ph type="ftr" sz="quarter" idx="4"/>
          </p:nvPr>
        </p:nvSpPr>
        <p:spPr bwMode="auto">
          <a:xfrm>
            <a:off x="0" y="9407525"/>
            <a:ext cx="2935288"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endParaRPr lang="en-US" altLang="en-US"/>
          </a:p>
        </p:txBody>
      </p:sp>
      <p:sp>
        <p:nvSpPr>
          <p:cNvPr id="7175" name="Rectangle 7">
            <a:extLst>
              <a:ext uri="{FF2B5EF4-FFF2-40B4-BE49-F238E27FC236}">
                <a16:creationId xmlns:a16="http://schemas.microsoft.com/office/drawing/2014/main" id="{C7AD8EAB-FB74-C04E-8045-5F294F9FAB35}"/>
              </a:ext>
            </a:extLst>
          </p:cNvPr>
          <p:cNvSpPr>
            <a:spLocks noGrp="1" noChangeArrowheads="1"/>
          </p:cNvSpPr>
          <p:nvPr>
            <p:ph type="sldNum" sz="quarter" idx="5"/>
          </p:nvPr>
        </p:nvSpPr>
        <p:spPr bwMode="auto">
          <a:xfrm>
            <a:off x="3836988" y="9407525"/>
            <a:ext cx="2935287"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fld id="{CFB52092-852A-4EE4-9871-6A4A6D48F6BA}"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96B2ECD7-A123-6A86-7E73-C2379AFEA5E4}"/>
              </a:ext>
            </a:extLst>
          </p:cNvPr>
          <p:cNvSpPr>
            <a:spLocks noGrp="1" noChangeArrowheads="1"/>
          </p:cNvSpPr>
          <p:nvPr>
            <p:ph type="sldNum" sz="quarter" idx="5"/>
          </p:nvPr>
        </p:nvSpPr>
        <p:spPr>
          <a:ln/>
        </p:spPr>
        <p:txBody>
          <a:bodyPr/>
          <a:lstStyle/>
          <a:p>
            <a:fld id="{AF6520A9-3F0B-448A-94F5-BF233CBB2F99}" type="slidenum">
              <a:rPr lang="en-US" altLang="en-US"/>
              <a:pPr/>
              <a:t>1</a:t>
            </a:fld>
            <a:endParaRPr lang="en-US" altLang="en-US"/>
          </a:p>
        </p:txBody>
      </p:sp>
      <p:sp>
        <p:nvSpPr>
          <p:cNvPr id="53250" name="Rectangle 2">
            <a:extLst>
              <a:ext uri="{FF2B5EF4-FFF2-40B4-BE49-F238E27FC236}">
                <a16:creationId xmlns:a16="http://schemas.microsoft.com/office/drawing/2014/main" id="{03DB0B28-7498-CB2E-2B4C-BABDEFB24F77}"/>
              </a:ext>
            </a:extLst>
          </p:cNvPr>
          <p:cNvSpPr>
            <a:spLocks noChangeArrowheads="1" noTextEdit="1"/>
          </p:cNvSpPr>
          <p:nvPr>
            <p:ph type="sldImg"/>
          </p:nvPr>
        </p:nvSpPr>
        <p:spPr>
          <a:ln/>
        </p:spPr>
      </p:sp>
      <p:sp>
        <p:nvSpPr>
          <p:cNvPr id="53251" name="Rectangle 3">
            <a:extLst>
              <a:ext uri="{FF2B5EF4-FFF2-40B4-BE49-F238E27FC236}">
                <a16:creationId xmlns:a16="http://schemas.microsoft.com/office/drawing/2014/main" id="{91D04AD0-6DC1-EF08-6FDA-56DFCE80E51E}"/>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9C58DC49-719A-E0DA-9A77-975446FD5186}"/>
              </a:ext>
            </a:extLst>
          </p:cNvPr>
          <p:cNvSpPr>
            <a:spLocks noGrp="1" noChangeArrowheads="1"/>
          </p:cNvSpPr>
          <p:nvPr>
            <p:ph type="sldNum" sz="quarter" idx="5"/>
          </p:nvPr>
        </p:nvSpPr>
        <p:spPr>
          <a:ln/>
        </p:spPr>
        <p:txBody>
          <a:bodyPr/>
          <a:lstStyle/>
          <a:p>
            <a:fld id="{8A6C4848-08E6-4436-A308-97C31E8068DE}" type="slidenum">
              <a:rPr lang="en-US" altLang="en-US"/>
              <a:pPr/>
              <a:t>10</a:t>
            </a:fld>
            <a:endParaRPr lang="en-US" altLang="en-US"/>
          </a:p>
        </p:txBody>
      </p:sp>
      <p:sp>
        <p:nvSpPr>
          <p:cNvPr id="61442" name="Rectangle 2">
            <a:extLst>
              <a:ext uri="{FF2B5EF4-FFF2-40B4-BE49-F238E27FC236}">
                <a16:creationId xmlns:a16="http://schemas.microsoft.com/office/drawing/2014/main" id="{2BEF1D5A-037F-FB28-8E87-61A87E75E6E2}"/>
              </a:ext>
            </a:extLst>
          </p:cNvPr>
          <p:cNvSpPr>
            <a:spLocks noChangeArrowheads="1" noTextEdit="1"/>
          </p:cNvSpPr>
          <p:nvPr>
            <p:ph type="sldImg"/>
          </p:nvPr>
        </p:nvSpPr>
        <p:spPr>
          <a:ln/>
        </p:spPr>
      </p:sp>
      <p:sp>
        <p:nvSpPr>
          <p:cNvPr id="61443" name="Rectangle 3">
            <a:extLst>
              <a:ext uri="{FF2B5EF4-FFF2-40B4-BE49-F238E27FC236}">
                <a16:creationId xmlns:a16="http://schemas.microsoft.com/office/drawing/2014/main" id="{BCAF5965-E6B2-8850-EA26-3DEE737ED3A4}"/>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C70F536F-7B79-CB15-9296-0CD326A61156}"/>
              </a:ext>
            </a:extLst>
          </p:cNvPr>
          <p:cNvSpPr>
            <a:spLocks noGrp="1" noChangeArrowheads="1"/>
          </p:cNvSpPr>
          <p:nvPr>
            <p:ph type="sldNum" sz="quarter" idx="5"/>
          </p:nvPr>
        </p:nvSpPr>
        <p:spPr>
          <a:ln/>
        </p:spPr>
        <p:txBody>
          <a:bodyPr/>
          <a:lstStyle/>
          <a:p>
            <a:fld id="{918C6F93-0B0A-42AA-9CC6-69BFE50379E0}" type="slidenum">
              <a:rPr lang="en-US" altLang="en-US"/>
              <a:pPr/>
              <a:t>11</a:t>
            </a:fld>
            <a:endParaRPr lang="en-US" altLang="en-US"/>
          </a:p>
        </p:txBody>
      </p:sp>
      <p:sp>
        <p:nvSpPr>
          <p:cNvPr id="62466" name="Rectangle 2">
            <a:extLst>
              <a:ext uri="{FF2B5EF4-FFF2-40B4-BE49-F238E27FC236}">
                <a16:creationId xmlns:a16="http://schemas.microsoft.com/office/drawing/2014/main" id="{05A8D7EB-3580-F888-631B-C35CF1FE9AEC}"/>
              </a:ext>
            </a:extLst>
          </p:cNvPr>
          <p:cNvSpPr>
            <a:spLocks noChangeArrowheads="1" noTextEdit="1"/>
          </p:cNvSpPr>
          <p:nvPr>
            <p:ph type="sldImg"/>
          </p:nvPr>
        </p:nvSpPr>
        <p:spPr>
          <a:ln/>
        </p:spPr>
      </p:sp>
      <p:sp>
        <p:nvSpPr>
          <p:cNvPr id="62467" name="Rectangle 3">
            <a:extLst>
              <a:ext uri="{FF2B5EF4-FFF2-40B4-BE49-F238E27FC236}">
                <a16:creationId xmlns:a16="http://schemas.microsoft.com/office/drawing/2014/main" id="{36AF7DCB-D56F-B4C6-1545-D133E99F22D5}"/>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C68034E-4872-0598-555A-B43BE0B6A239}"/>
              </a:ext>
            </a:extLst>
          </p:cNvPr>
          <p:cNvSpPr>
            <a:spLocks noGrp="1" noChangeArrowheads="1"/>
          </p:cNvSpPr>
          <p:nvPr>
            <p:ph type="sldNum" sz="quarter" idx="5"/>
          </p:nvPr>
        </p:nvSpPr>
        <p:spPr>
          <a:ln/>
        </p:spPr>
        <p:txBody>
          <a:bodyPr/>
          <a:lstStyle/>
          <a:p>
            <a:fld id="{71D0BFF1-1A02-4A15-9C5D-5878DE981B7B}" type="slidenum">
              <a:rPr lang="en-US" altLang="en-US"/>
              <a:pPr/>
              <a:t>12</a:t>
            </a:fld>
            <a:endParaRPr lang="en-US" altLang="en-US"/>
          </a:p>
        </p:txBody>
      </p:sp>
      <p:sp>
        <p:nvSpPr>
          <p:cNvPr id="63490" name="Rectangle 2">
            <a:extLst>
              <a:ext uri="{FF2B5EF4-FFF2-40B4-BE49-F238E27FC236}">
                <a16:creationId xmlns:a16="http://schemas.microsoft.com/office/drawing/2014/main" id="{DBD496D3-05BC-B28C-4386-F73A7B8304BD}"/>
              </a:ext>
            </a:extLst>
          </p:cNvPr>
          <p:cNvSpPr>
            <a:spLocks noChangeArrowheads="1" noTextEdit="1"/>
          </p:cNvSpPr>
          <p:nvPr>
            <p:ph type="sldImg"/>
          </p:nvPr>
        </p:nvSpPr>
        <p:spPr>
          <a:ln/>
        </p:spPr>
      </p:sp>
      <p:sp>
        <p:nvSpPr>
          <p:cNvPr id="63491" name="Rectangle 3">
            <a:extLst>
              <a:ext uri="{FF2B5EF4-FFF2-40B4-BE49-F238E27FC236}">
                <a16:creationId xmlns:a16="http://schemas.microsoft.com/office/drawing/2014/main" id="{BEB1EE4C-FBCC-A09E-A5F7-24A9E1F7EF07}"/>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9ED71424-B07C-D558-ED2D-7A31284BBC74}"/>
              </a:ext>
            </a:extLst>
          </p:cNvPr>
          <p:cNvSpPr>
            <a:spLocks noGrp="1" noChangeArrowheads="1"/>
          </p:cNvSpPr>
          <p:nvPr>
            <p:ph type="sldNum" sz="quarter" idx="5"/>
          </p:nvPr>
        </p:nvSpPr>
        <p:spPr>
          <a:ln/>
        </p:spPr>
        <p:txBody>
          <a:bodyPr/>
          <a:lstStyle/>
          <a:p>
            <a:fld id="{643B4241-672B-446D-9092-42DAA3B649EB}" type="slidenum">
              <a:rPr lang="en-US" altLang="en-US"/>
              <a:pPr/>
              <a:t>13</a:t>
            </a:fld>
            <a:endParaRPr lang="en-US" altLang="en-US"/>
          </a:p>
        </p:txBody>
      </p:sp>
      <p:sp>
        <p:nvSpPr>
          <p:cNvPr id="64514" name="Rectangle 2">
            <a:extLst>
              <a:ext uri="{FF2B5EF4-FFF2-40B4-BE49-F238E27FC236}">
                <a16:creationId xmlns:a16="http://schemas.microsoft.com/office/drawing/2014/main" id="{E03FA5C7-BEC6-34D9-EE72-6A9E712150F2}"/>
              </a:ext>
            </a:extLst>
          </p:cNvPr>
          <p:cNvSpPr>
            <a:spLocks noChangeArrowheads="1" noTextEdit="1"/>
          </p:cNvSpPr>
          <p:nvPr>
            <p:ph type="sldImg"/>
          </p:nvPr>
        </p:nvSpPr>
        <p:spPr>
          <a:ln/>
        </p:spPr>
      </p:sp>
      <p:sp>
        <p:nvSpPr>
          <p:cNvPr id="64515" name="Rectangle 3">
            <a:extLst>
              <a:ext uri="{FF2B5EF4-FFF2-40B4-BE49-F238E27FC236}">
                <a16:creationId xmlns:a16="http://schemas.microsoft.com/office/drawing/2014/main" id="{4BEB0D71-3EFB-AAC6-7D06-5FBEFA00A5A9}"/>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258B1756-BD8C-D094-2A6F-3ED0E481E19B}"/>
              </a:ext>
            </a:extLst>
          </p:cNvPr>
          <p:cNvSpPr>
            <a:spLocks noGrp="1" noChangeArrowheads="1"/>
          </p:cNvSpPr>
          <p:nvPr>
            <p:ph type="sldNum" sz="quarter" idx="5"/>
          </p:nvPr>
        </p:nvSpPr>
        <p:spPr>
          <a:ln/>
        </p:spPr>
        <p:txBody>
          <a:bodyPr/>
          <a:lstStyle/>
          <a:p>
            <a:fld id="{12BC1551-97CD-4EEB-BBBC-4FB78A2000B2}" type="slidenum">
              <a:rPr lang="en-US" altLang="en-US"/>
              <a:pPr/>
              <a:t>14</a:t>
            </a:fld>
            <a:endParaRPr lang="en-US" altLang="en-US"/>
          </a:p>
        </p:txBody>
      </p:sp>
      <p:sp>
        <p:nvSpPr>
          <p:cNvPr id="65538" name="Rectangle 2">
            <a:extLst>
              <a:ext uri="{FF2B5EF4-FFF2-40B4-BE49-F238E27FC236}">
                <a16:creationId xmlns:a16="http://schemas.microsoft.com/office/drawing/2014/main" id="{8E949B34-A68C-5028-8DF6-28A58B18B4B4}"/>
              </a:ext>
            </a:extLst>
          </p:cNvPr>
          <p:cNvSpPr>
            <a:spLocks noChangeArrowheads="1" noTextEdit="1"/>
          </p:cNvSpPr>
          <p:nvPr>
            <p:ph type="sldImg"/>
          </p:nvPr>
        </p:nvSpPr>
        <p:spPr>
          <a:ln/>
        </p:spPr>
      </p:sp>
      <p:sp>
        <p:nvSpPr>
          <p:cNvPr id="65539" name="Rectangle 3">
            <a:extLst>
              <a:ext uri="{FF2B5EF4-FFF2-40B4-BE49-F238E27FC236}">
                <a16:creationId xmlns:a16="http://schemas.microsoft.com/office/drawing/2014/main" id="{E49343A8-2CBF-00B5-7DAE-B16E6AA39B81}"/>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2DFA203A-757F-0A4F-BB47-3CF31C631D9A}"/>
              </a:ext>
            </a:extLst>
          </p:cNvPr>
          <p:cNvSpPr>
            <a:spLocks noGrp="1" noChangeArrowheads="1"/>
          </p:cNvSpPr>
          <p:nvPr>
            <p:ph type="sldNum" sz="quarter" idx="5"/>
          </p:nvPr>
        </p:nvSpPr>
        <p:spPr>
          <a:ln/>
        </p:spPr>
        <p:txBody>
          <a:bodyPr/>
          <a:lstStyle/>
          <a:p>
            <a:fld id="{93B7F398-4A92-4580-9A85-7A9E42925850}" type="slidenum">
              <a:rPr lang="en-US" altLang="en-US"/>
              <a:pPr/>
              <a:t>15</a:t>
            </a:fld>
            <a:endParaRPr lang="en-US" altLang="en-US"/>
          </a:p>
        </p:txBody>
      </p:sp>
      <p:sp>
        <p:nvSpPr>
          <p:cNvPr id="66562" name="Rectangle 2">
            <a:extLst>
              <a:ext uri="{FF2B5EF4-FFF2-40B4-BE49-F238E27FC236}">
                <a16:creationId xmlns:a16="http://schemas.microsoft.com/office/drawing/2014/main" id="{9E9583B8-577F-0998-0A37-3DC7E85470F5}"/>
              </a:ext>
            </a:extLst>
          </p:cNvPr>
          <p:cNvSpPr>
            <a:spLocks noChangeArrowheads="1" noTextEdit="1"/>
          </p:cNvSpPr>
          <p:nvPr>
            <p:ph type="sldImg"/>
          </p:nvPr>
        </p:nvSpPr>
        <p:spPr>
          <a:ln/>
        </p:spPr>
      </p:sp>
      <p:sp>
        <p:nvSpPr>
          <p:cNvPr id="66563" name="Rectangle 3">
            <a:extLst>
              <a:ext uri="{FF2B5EF4-FFF2-40B4-BE49-F238E27FC236}">
                <a16:creationId xmlns:a16="http://schemas.microsoft.com/office/drawing/2014/main" id="{A0B6A7CD-761A-20FB-3A6F-D94BB48F046E}"/>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174238A2-BD74-6DC2-84E6-A0E1F6736818}"/>
              </a:ext>
            </a:extLst>
          </p:cNvPr>
          <p:cNvSpPr>
            <a:spLocks noGrp="1" noChangeArrowheads="1"/>
          </p:cNvSpPr>
          <p:nvPr>
            <p:ph type="sldNum" sz="quarter" idx="5"/>
          </p:nvPr>
        </p:nvSpPr>
        <p:spPr>
          <a:ln/>
        </p:spPr>
        <p:txBody>
          <a:bodyPr/>
          <a:lstStyle/>
          <a:p>
            <a:fld id="{72B41AC7-EB97-4DAF-BB55-34A4C7BA16FA}" type="slidenum">
              <a:rPr lang="en-US" altLang="en-US"/>
              <a:pPr/>
              <a:t>16</a:t>
            </a:fld>
            <a:endParaRPr lang="en-US" altLang="en-US"/>
          </a:p>
        </p:txBody>
      </p:sp>
      <p:sp>
        <p:nvSpPr>
          <p:cNvPr id="67586" name="Rectangle 2">
            <a:extLst>
              <a:ext uri="{FF2B5EF4-FFF2-40B4-BE49-F238E27FC236}">
                <a16:creationId xmlns:a16="http://schemas.microsoft.com/office/drawing/2014/main" id="{8668C957-39C0-106B-0C14-E43690DE9B5F}"/>
              </a:ext>
            </a:extLst>
          </p:cNvPr>
          <p:cNvSpPr>
            <a:spLocks noChangeArrowheads="1" noTextEdit="1"/>
          </p:cNvSpPr>
          <p:nvPr>
            <p:ph type="sldImg"/>
          </p:nvPr>
        </p:nvSpPr>
        <p:spPr>
          <a:ln/>
        </p:spPr>
      </p:sp>
      <p:sp>
        <p:nvSpPr>
          <p:cNvPr id="67587" name="Rectangle 3">
            <a:extLst>
              <a:ext uri="{FF2B5EF4-FFF2-40B4-BE49-F238E27FC236}">
                <a16:creationId xmlns:a16="http://schemas.microsoft.com/office/drawing/2014/main" id="{9F1D31DD-C080-70C0-6186-2C59F27D6130}"/>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1E3DBB2-482F-F184-1948-B6E7D226A943}"/>
              </a:ext>
            </a:extLst>
          </p:cNvPr>
          <p:cNvSpPr>
            <a:spLocks noGrp="1" noChangeArrowheads="1"/>
          </p:cNvSpPr>
          <p:nvPr>
            <p:ph type="sldNum" sz="quarter" idx="5"/>
          </p:nvPr>
        </p:nvSpPr>
        <p:spPr>
          <a:ln/>
        </p:spPr>
        <p:txBody>
          <a:bodyPr/>
          <a:lstStyle/>
          <a:p>
            <a:fld id="{7BAD024C-6761-49EC-B4E7-9FEECDC5FF56}" type="slidenum">
              <a:rPr lang="en-US" altLang="en-US"/>
              <a:pPr/>
              <a:t>17</a:t>
            </a:fld>
            <a:endParaRPr lang="en-US" altLang="en-US"/>
          </a:p>
        </p:txBody>
      </p:sp>
      <p:sp>
        <p:nvSpPr>
          <p:cNvPr id="68610" name="Rectangle 2">
            <a:extLst>
              <a:ext uri="{FF2B5EF4-FFF2-40B4-BE49-F238E27FC236}">
                <a16:creationId xmlns:a16="http://schemas.microsoft.com/office/drawing/2014/main" id="{30F631E6-04CC-3F64-00E2-B747D3F8FC68}"/>
              </a:ext>
            </a:extLst>
          </p:cNvPr>
          <p:cNvSpPr>
            <a:spLocks noChangeArrowheads="1" noTextEdit="1"/>
          </p:cNvSpPr>
          <p:nvPr>
            <p:ph type="sldImg"/>
          </p:nvPr>
        </p:nvSpPr>
        <p:spPr>
          <a:ln/>
        </p:spPr>
      </p:sp>
      <p:sp>
        <p:nvSpPr>
          <p:cNvPr id="68611" name="Rectangle 3">
            <a:extLst>
              <a:ext uri="{FF2B5EF4-FFF2-40B4-BE49-F238E27FC236}">
                <a16:creationId xmlns:a16="http://schemas.microsoft.com/office/drawing/2014/main" id="{309A99C3-69E9-A184-FA87-D497116A964F}"/>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4A6286A-FA87-BE04-0F17-8C421D1D3A90}"/>
              </a:ext>
            </a:extLst>
          </p:cNvPr>
          <p:cNvSpPr>
            <a:spLocks noGrp="1" noChangeArrowheads="1"/>
          </p:cNvSpPr>
          <p:nvPr>
            <p:ph type="sldNum" sz="quarter" idx="5"/>
          </p:nvPr>
        </p:nvSpPr>
        <p:spPr>
          <a:ln/>
        </p:spPr>
        <p:txBody>
          <a:bodyPr/>
          <a:lstStyle/>
          <a:p>
            <a:fld id="{02FD6AAF-46CE-4E7E-B3BC-5AFF6B8B2CF9}" type="slidenum">
              <a:rPr lang="en-US" altLang="en-US"/>
              <a:pPr/>
              <a:t>18</a:t>
            </a:fld>
            <a:endParaRPr lang="en-US" altLang="en-US"/>
          </a:p>
        </p:txBody>
      </p:sp>
      <p:sp>
        <p:nvSpPr>
          <p:cNvPr id="69634" name="Rectangle 2">
            <a:extLst>
              <a:ext uri="{FF2B5EF4-FFF2-40B4-BE49-F238E27FC236}">
                <a16:creationId xmlns:a16="http://schemas.microsoft.com/office/drawing/2014/main" id="{2DA8B41F-B811-F129-5640-12A83AAB6F40}"/>
              </a:ext>
            </a:extLst>
          </p:cNvPr>
          <p:cNvSpPr>
            <a:spLocks noChangeArrowheads="1" noTextEdit="1"/>
          </p:cNvSpPr>
          <p:nvPr>
            <p:ph type="sldImg"/>
          </p:nvPr>
        </p:nvSpPr>
        <p:spPr>
          <a:ln/>
        </p:spPr>
      </p:sp>
      <p:sp>
        <p:nvSpPr>
          <p:cNvPr id="69635" name="Rectangle 3">
            <a:extLst>
              <a:ext uri="{FF2B5EF4-FFF2-40B4-BE49-F238E27FC236}">
                <a16:creationId xmlns:a16="http://schemas.microsoft.com/office/drawing/2014/main" id="{4114A925-5B35-949F-A138-ADC6D3DFCF3F}"/>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39F338F-4FAD-6D27-BD11-3D2D533191A1}"/>
              </a:ext>
            </a:extLst>
          </p:cNvPr>
          <p:cNvSpPr>
            <a:spLocks noGrp="1" noChangeArrowheads="1"/>
          </p:cNvSpPr>
          <p:nvPr>
            <p:ph type="sldNum" sz="quarter" idx="5"/>
          </p:nvPr>
        </p:nvSpPr>
        <p:spPr>
          <a:ln/>
        </p:spPr>
        <p:txBody>
          <a:bodyPr/>
          <a:lstStyle/>
          <a:p>
            <a:fld id="{7FAF112B-9E82-48F7-96D8-7668FD177525}" type="slidenum">
              <a:rPr lang="en-US" altLang="en-US"/>
              <a:pPr/>
              <a:t>19</a:t>
            </a:fld>
            <a:endParaRPr lang="en-US" altLang="en-US"/>
          </a:p>
        </p:txBody>
      </p:sp>
      <p:sp>
        <p:nvSpPr>
          <p:cNvPr id="70658" name="Rectangle 2">
            <a:extLst>
              <a:ext uri="{FF2B5EF4-FFF2-40B4-BE49-F238E27FC236}">
                <a16:creationId xmlns:a16="http://schemas.microsoft.com/office/drawing/2014/main" id="{0F1F5A4C-A972-255E-39CD-7DAB514E5A8E}"/>
              </a:ext>
            </a:extLst>
          </p:cNvPr>
          <p:cNvSpPr>
            <a:spLocks noChangeArrowheads="1" noTextEdit="1"/>
          </p:cNvSpPr>
          <p:nvPr>
            <p:ph type="sldImg"/>
          </p:nvPr>
        </p:nvSpPr>
        <p:spPr>
          <a:ln/>
        </p:spPr>
      </p:sp>
      <p:sp>
        <p:nvSpPr>
          <p:cNvPr id="70659" name="Rectangle 3">
            <a:extLst>
              <a:ext uri="{FF2B5EF4-FFF2-40B4-BE49-F238E27FC236}">
                <a16:creationId xmlns:a16="http://schemas.microsoft.com/office/drawing/2014/main" id="{A2C2B0E3-F992-388E-B1FF-FAC4DCE5FFE1}"/>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E59DC16-BF5B-C969-4F19-28AAB3BB75F4}"/>
              </a:ext>
            </a:extLst>
          </p:cNvPr>
          <p:cNvSpPr>
            <a:spLocks noGrp="1" noChangeArrowheads="1"/>
          </p:cNvSpPr>
          <p:nvPr>
            <p:ph type="sldNum" sz="quarter" idx="5"/>
          </p:nvPr>
        </p:nvSpPr>
        <p:spPr>
          <a:ln/>
        </p:spPr>
        <p:txBody>
          <a:bodyPr/>
          <a:lstStyle/>
          <a:p>
            <a:fld id="{6E3EF177-DA6D-4EEB-941B-77C804AEB94F}" type="slidenum">
              <a:rPr lang="en-US" altLang="en-US"/>
              <a:pPr/>
              <a:t>2</a:t>
            </a:fld>
            <a:endParaRPr lang="en-US" altLang="en-US"/>
          </a:p>
        </p:txBody>
      </p:sp>
      <p:sp>
        <p:nvSpPr>
          <p:cNvPr id="8194" name="Rectangle 2">
            <a:extLst>
              <a:ext uri="{FF2B5EF4-FFF2-40B4-BE49-F238E27FC236}">
                <a16:creationId xmlns:a16="http://schemas.microsoft.com/office/drawing/2014/main" id="{7252462B-4025-2AF1-2AE8-FF865E65D806}"/>
              </a:ext>
            </a:extLst>
          </p:cNvPr>
          <p:cNvSpPr>
            <a:spLocks noChangeArrowheads="1" noTextEdit="1"/>
          </p:cNvSpPr>
          <p:nvPr>
            <p:ph type="sldImg"/>
          </p:nvPr>
        </p:nvSpPr>
        <p:spPr>
          <a:ln/>
        </p:spPr>
      </p:sp>
      <p:sp>
        <p:nvSpPr>
          <p:cNvPr id="8195" name="Rectangle 3">
            <a:extLst>
              <a:ext uri="{FF2B5EF4-FFF2-40B4-BE49-F238E27FC236}">
                <a16:creationId xmlns:a16="http://schemas.microsoft.com/office/drawing/2014/main" id="{B6E69B73-4A97-817C-A63C-A5AAF20C36C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3A700FF-8911-9AE5-71C2-86C316C36AF4}"/>
              </a:ext>
            </a:extLst>
          </p:cNvPr>
          <p:cNvSpPr>
            <a:spLocks noGrp="1" noChangeArrowheads="1"/>
          </p:cNvSpPr>
          <p:nvPr>
            <p:ph type="sldNum" sz="quarter" idx="5"/>
          </p:nvPr>
        </p:nvSpPr>
        <p:spPr>
          <a:ln/>
        </p:spPr>
        <p:txBody>
          <a:bodyPr/>
          <a:lstStyle/>
          <a:p>
            <a:fld id="{2712A246-C0ED-4001-9E40-3C3C27D8020A}" type="slidenum">
              <a:rPr lang="en-US" altLang="en-US"/>
              <a:pPr/>
              <a:t>20</a:t>
            </a:fld>
            <a:endParaRPr lang="en-US" altLang="en-US"/>
          </a:p>
        </p:txBody>
      </p:sp>
      <p:sp>
        <p:nvSpPr>
          <p:cNvPr id="71682" name="Rectangle 2">
            <a:extLst>
              <a:ext uri="{FF2B5EF4-FFF2-40B4-BE49-F238E27FC236}">
                <a16:creationId xmlns:a16="http://schemas.microsoft.com/office/drawing/2014/main" id="{14D5109C-EEA5-DC7B-18B0-9780F0693B33}"/>
              </a:ext>
            </a:extLst>
          </p:cNvPr>
          <p:cNvSpPr>
            <a:spLocks noChangeArrowheads="1" noTextEdit="1"/>
          </p:cNvSpPr>
          <p:nvPr>
            <p:ph type="sldImg"/>
          </p:nvPr>
        </p:nvSpPr>
        <p:spPr>
          <a:ln/>
        </p:spPr>
      </p:sp>
      <p:sp>
        <p:nvSpPr>
          <p:cNvPr id="71683" name="Rectangle 3">
            <a:extLst>
              <a:ext uri="{FF2B5EF4-FFF2-40B4-BE49-F238E27FC236}">
                <a16:creationId xmlns:a16="http://schemas.microsoft.com/office/drawing/2014/main" id="{D60760DE-D36B-D411-17A9-3F1E6693C535}"/>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FB5A868-DE44-8053-BDCC-F30616C4BBBC}"/>
              </a:ext>
            </a:extLst>
          </p:cNvPr>
          <p:cNvSpPr>
            <a:spLocks noGrp="1" noChangeArrowheads="1"/>
          </p:cNvSpPr>
          <p:nvPr>
            <p:ph type="sldNum" sz="quarter" idx="5"/>
          </p:nvPr>
        </p:nvSpPr>
        <p:spPr>
          <a:ln/>
        </p:spPr>
        <p:txBody>
          <a:bodyPr/>
          <a:lstStyle/>
          <a:p>
            <a:fld id="{51B390B8-0499-4374-B462-1BFD9C300F8E}" type="slidenum">
              <a:rPr lang="en-US" altLang="en-US"/>
              <a:pPr/>
              <a:t>21</a:t>
            </a:fld>
            <a:endParaRPr lang="en-US" altLang="en-US"/>
          </a:p>
        </p:txBody>
      </p:sp>
      <p:sp>
        <p:nvSpPr>
          <p:cNvPr id="72706" name="Rectangle 2">
            <a:extLst>
              <a:ext uri="{FF2B5EF4-FFF2-40B4-BE49-F238E27FC236}">
                <a16:creationId xmlns:a16="http://schemas.microsoft.com/office/drawing/2014/main" id="{359E7822-CDB7-5600-9F9C-E055BE4F64C2}"/>
              </a:ext>
            </a:extLst>
          </p:cNvPr>
          <p:cNvSpPr>
            <a:spLocks noChangeArrowheads="1" noTextEdit="1"/>
          </p:cNvSpPr>
          <p:nvPr>
            <p:ph type="sldImg"/>
          </p:nvPr>
        </p:nvSpPr>
        <p:spPr>
          <a:ln/>
        </p:spPr>
      </p:sp>
      <p:sp>
        <p:nvSpPr>
          <p:cNvPr id="72707" name="Rectangle 3">
            <a:extLst>
              <a:ext uri="{FF2B5EF4-FFF2-40B4-BE49-F238E27FC236}">
                <a16:creationId xmlns:a16="http://schemas.microsoft.com/office/drawing/2014/main" id="{8403603C-486F-5115-704B-19E89C9ABF75}"/>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13141FC5-0540-9639-1B3E-6AB8A0ABEFA8}"/>
              </a:ext>
            </a:extLst>
          </p:cNvPr>
          <p:cNvSpPr>
            <a:spLocks noGrp="1" noChangeArrowheads="1"/>
          </p:cNvSpPr>
          <p:nvPr>
            <p:ph type="sldNum" sz="quarter" idx="5"/>
          </p:nvPr>
        </p:nvSpPr>
        <p:spPr>
          <a:ln/>
        </p:spPr>
        <p:txBody>
          <a:bodyPr/>
          <a:lstStyle/>
          <a:p>
            <a:fld id="{A6E3B0A0-0395-4A2A-ADFF-117A6ED54E47}" type="slidenum">
              <a:rPr lang="en-US" altLang="en-US"/>
              <a:pPr/>
              <a:t>22</a:t>
            </a:fld>
            <a:endParaRPr lang="en-US" altLang="en-US"/>
          </a:p>
        </p:txBody>
      </p:sp>
      <p:sp>
        <p:nvSpPr>
          <p:cNvPr id="73730" name="Rectangle 2">
            <a:extLst>
              <a:ext uri="{FF2B5EF4-FFF2-40B4-BE49-F238E27FC236}">
                <a16:creationId xmlns:a16="http://schemas.microsoft.com/office/drawing/2014/main" id="{EA8E8C5D-EC49-07EB-EEC4-93B5F653F7CE}"/>
              </a:ext>
            </a:extLst>
          </p:cNvPr>
          <p:cNvSpPr>
            <a:spLocks noChangeArrowheads="1" noTextEdit="1"/>
          </p:cNvSpPr>
          <p:nvPr>
            <p:ph type="sldImg"/>
          </p:nvPr>
        </p:nvSpPr>
        <p:spPr>
          <a:ln/>
        </p:spPr>
      </p:sp>
      <p:sp>
        <p:nvSpPr>
          <p:cNvPr id="73731" name="Rectangle 3">
            <a:extLst>
              <a:ext uri="{FF2B5EF4-FFF2-40B4-BE49-F238E27FC236}">
                <a16:creationId xmlns:a16="http://schemas.microsoft.com/office/drawing/2014/main" id="{0AE41E52-AF0D-DDC1-2268-C905ABD2A8E6}"/>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C068EA8-788F-8390-0BD2-3CE5FCA87A30}"/>
              </a:ext>
            </a:extLst>
          </p:cNvPr>
          <p:cNvSpPr>
            <a:spLocks noGrp="1" noChangeArrowheads="1"/>
          </p:cNvSpPr>
          <p:nvPr>
            <p:ph type="sldNum" sz="quarter" idx="5"/>
          </p:nvPr>
        </p:nvSpPr>
        <p:spPr>
          <a:ln/>
        </p:spPr>
        <p:txBody>
          <a:bodyPr/>
          <a:lstStyle/>
          <a:p>
            <a:fld id="{9333070F-A771-41B6-A875-C47F9D585E0A}" type="slidenum">
              <a:rPr lang="en-US" altLang="en-US"/>
              <a:pPr/>
              <a:t>23</a:t>
            </a:fld>
            <a:endParaRPr lang="en-US" altLang="en-US"/>
          </a:p>
        </p:txBody>
      </p:sp>
      <p:sp>
        <p:nvSpPr>
          <p:cNvPr id="74754" name="Rectangle 2">
            <a:extLst>
              <a:ext uri="{FF2B5EF4-FFF2-40B4-BE49-F238E27FC236}">
                <a16:creationId xmlns:a16="http://schemas.microsoft.com/office/drawing/2014/main" id="{7B6AC49A-D15F-6426-1330-E49EB20EA4E7}"/>
              </a:ext>
            </a:extLst>
          </p:cNvPr>
          <p:cNvSpPr>
            <a:spLocks noChangeArrowheads="1" noTextEdit="1"/>
          </p:cNvSpPr>
          <p:nvPr>
            <p:ph type="sldImg"/>
          </p:nvPr>
        </p:nvSpPr>
        <p:spPr>
          <a:ln/>
        </p:spPr>
      </p:sp>
      <p:sp>
        <p:nvSpPr>
          <p:cNvPr id="74755" name="Rectangle 3">
            <a:extLst>
              <a:ext uri="{FF2B5EF4-FFF2-40B4-BE49-F238E27FC236}">
                <a16:creationId xmlns:a16="http://schemas.microsoft.com/office/drawing/2014/main" id="{9252587D-7A1D-0946-6A07-723BAA81BB3E}"/>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3355917B-8050-5DB9-657A-AE841598D0D5}"/>
              </a:ext>
            </a:extLst>
          </p:cNvPr>
          <p:cNvSpPr>
            <a:spLocks noGrp="1" noChangeArrowheads="1"/>
          </p:cNvSpPr>
          <p:nvPr>
            <p:ph type="sldNum" sz="quarter" idx="5"/>
          </p:nvPr>
        </p:nvSpPr>
        <p:spPr>
          <a:ln/>
        </p:spPr>
        <p:txBody>
          <a:bodyPr/>
          <a:lstStyle/>
          <a:p>
            <a:fld id="{9E470407-498B-460F-B8FC-46B7A95493B4}" type="slidenum">
              <a:rPr lang="en-US" altLang="en-US"/>
              <a:pPr/>
              <a:t>24</a:t>
            </a:fld>
            <a:endParaRPr lang="en-US" altLang="en-US"/>
          </a:p>
        </p:txBody>
      </p:sp>
      <p:sp>
        <p:nvSpPr>
          <p:cNvPr id="75778" name="Rectangle 2">
            <a:extLst>
              <a:ext uri="{FF2B5EF4-FFF2-40B4-BE49-F238E27FC236}">
                <a16:creationId xmlns:a16="http://schemas.microsoft.com/office/drawing/2014/main" id="{77F7DBB9-8F4B-9CFE-8AEB-618591F2545B}"/>
              </a:ext>
            </a:extLst>
          </p:cNvPr>
          <p:cNvSpPr>
            <a:spLocks noChangeArrowheads="1" noTextEdit="1"/>
          </p:cNvSpPr>
          <p:nvPr>
            <p:ph type="sldImg"/>
          </p:nvPr>
        </p:nvSpPr>
        <p:spPr>
          <a:ln/>
        </p:spPr>
      </p:sp>
      <p:sp>
        <p:nvSpPr>
          <p:cNvPr id="75779" name="Rectangle 3">
            <a:extLst>
              <a:ext uri="{FF2B5EF4-FFF2-40B4-BE49-F238E27FC236}">
                <a16:creationId xmlns:a16="http://schemas.microsoft.com/office/drawing/2014/main" id="{470D5062-FB3C-412A-CC0F-D22D16F0EE10}"/>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F42DE65-C274-1A6A-16AF-FFB4B484CDC7}"/>
              </a:ext>
            </a:extLst>
          </p:cNvPr>
          <p:cNvSpPr>
            <a:spLocks noGrp="1" noChangeArrowheads="1"/>
          </p:cNvSpPr>
          <p:nvPr>
            <p:ph type="sldNum" sz="quarter" idx="5"/>
          </p:nvPr>
        </p:nvSpPr>
        <p:spPr>
          <a:ln/>
        </p:spPr>
        <p:txBody>
          <a:bodyPr/>
          <a:lstStyle/>
          <a:p>
            <a:fld id="{87332933-C73C-432A-97A2-0E65BA102764}" type="slidenum">
              <a:rPr lang="en-US" altLang="en-US"/>
              <a:pPr/>
              <a:t>25</a:t>
            </a:fld>
            <a:endParaRPr lang="en-US" altLang="en-US"/>
          </a:p>
        </p:txBody>
      </p:sp>
      <p:sp>
        <p:nvSpPr>
          <p:cNvPr id="76802" name="Rectangle 2">
            <a:extLst>
              <a:ext uri="{FF2B5EF4-FFF2-40B4-BE49-F238E27FC236}">
                <a16:creationId xmlns:a16="http://schemas.microsoft.com/office/drawing/2014/main" id="{0C0888F4-D840-65A6-3F24-CE32B46F7107}"/>
              </a:ext>
            </a:extLst>
          </p:cNvPr>
          <p:cNvSpPr>
            <a:spLocks noChangeArrowheads="1" noTextEdit="1"/>
          </p:cNvSpPr>
          <p:nvPr>
            <p:ph type="sldImg"/>
          </p:nvPr>
        </p:nvSpPr>
        <p:spPr>
          <a:ln/>
        </p:spPr>
      </p:sp>
      <p:sp>
        <p:nvSpPr>
          <p:cNvPr id="76803" name="Rectangle 3">
            <a:extLst>
              <a:ext uri="{FF2B5EF4-FFF2-40B4-BE49-F238E27FC236}">
                <a16:creationId xmlns:a16="http://schemas.microsoft.com/office/drawing/2014/main" id="{4AB00F95-830C-C28A-6197-CF60315180ED}"/>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949C70E-DF1F-40F6-2D36-240C684AEC57}"/>
              </a:ext>
            </a:extLst>
          </p:cNvPr>
          <p:cNvSpPr>
            <a:spLocks noGrp="1" noChangeArrowheads="1"/>
          </p:cNvSpPr>
          <p:nvPr>
            <p:ph type="sldNum" sz="quarter" idx="5"/>
          </p:nvPr>
        </p:nvSpPr>
        <p:spPr>
          <a:ln/>
        </p:spPr>
        <p:txBody>
          <a:bodyPr/>
          <a:lstStyle/>
          <a:p>
            <a:fld id="{F7DB1032-D1D2-4367-BDFA-4E0E9684DD07}" type="slidenum">
              <a:rPr lang="en-US" altLang="en-US"/>
              <a:pPr/>
              <a:t>26</a:t>
            </a:fld>
            <a:endParaRPr lang="en-US" altLang="en-US"/>
          </a:p>
        </p:txBody>
      </p:sp>
      <p:sp>
        <p:nvSpPr>
          <p:cNvPr id="77826" name="Rectangle 2">
            <a:extLst>
              <a:ext uri="{FF2B5EF4-FFF2-40B4-BE49-F238E27FC236}">
                <a16:creationId xmlns:a16="http://schemas.microsoft.com/office/drawing/2014/main" id="{118FE5AF-B0A9-51B7-C760-4EBA6E4C6F5C}"/>
              </a:ext>
            </a:extLst>
          </p:cNvPr>
          <p:cNvSpPr>
            <a:spLocks noChangeArrowheads="1" noTextEdit="1"/>
          </p:cNvSpPr>
          <p:nvPr>
            <p:ph type="sldImg"/>
          </p:nvPr>
        </p:nvSpPr>
        <p:spPr>
          <a:ln/>
        </p:spPr>
      </p:sp>
      <p:sp>
        <p:nvSpPr>
          <p:cNvPr id="77827" name="Rectangle 3">
            <a:extLst>
              <a:ext uri="{FF2B5EF4-FFF2-40B4-BE49-F238E27FC236}">
                <a16:creationId xmlns:a16="http://schemas.microsoft.com/office/drawing/2014/main" id="{DD673FBC-4E43-FE69-3498-B6E96B9000DA}"/>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9DD74794-BBAE-2454-6FF1-C9B62ADD8570}"/>
              </a:ext>
            </a:extLst>
          </p:cNvPr>
          <p:cNvSpPr>
            <a:spLocks noGrp="1" noChangeArrowheads="1"/>
          </p:cNvSpPr>
          <p:nvPr>
            <p:ph type="sldNum" sz="quarter" idx="5"/>
          </p:nvPr>
        </p:nvSpPr>
        <p:spPr>
          <a:ln/>
        </p:spPr>
        <p:txBody>
          <a:bodyPr/>
          <a:lstStyle/>
          <a:p>
            <a:fld id="{384A7D85-8FDE-4F72-B543-C560E15A2FA7}" type="slidenum">
              <a:rPr lang="en-US" altLang="en-US"/>
              <a:pPr/>
              <a:t>27</a:t>
            </a:fld>
            <a:endParaRPr lang="en-US" altLang="en-US"/>
          </a:p>
        </p:txBody>
      </p:sp>
      <p:sp>
        <p:nvSpPr>
          <p:cNvPr id="78850" name="Rectangle 2">
            <a:extLst>
              <a:ext uri="{FF2B5EF4-FFF2-40B4-BE49-F238E27FC236}">
                <a16:creationId xmlns:a16="http://schemas.microsoft.com/office/drawing/2014/main" id="{28686C91-9307-30B3-53F3-8D6CDCE6DD94}"/>
              </a:ext>
            </a:extLst>
          </p:cNvPr>
          <p:cNvSpPr>
            <a:spLocks noChangeArrowheads="1" noTextEdit="1"/>
          </p:cNvSpPr>
          <p:nvPr>
            <p:ph type="sldImg"/>
          </p:nvPr>
        </p:nvSpPr>
        <p:spPr>
          <a:ln/>
        </p:spPr>
      </p:sp>
      <p:sp>
        <p:nvSpPr>
          <p:cNvPr id="78851" name="Rectangle 3">
            <a:extLst>
              <a:ext uri="{FF2B5EF4-FFF2-40B4-BE49-F238E27FC236}">
                <a16:creationId xmlns:a16="http://schemas.microsoft.com/office/drawing/2014/main" id="{9B9463F8-74E1-163F-7F88-299F29DEB6C7}"/>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405474D-D380-161E-AFC3-8F8D2B8E446A}"/>
              </a:ext>
            </a:extLst>
          </p:cNvPr>
          <p:cNvSpPr>
            <a:spLocks noGrp="1" noChangeArrowheads="1"/>
          </p:cNvSpPr>
          <p:nvPr>
            <p:ph type="sldNum" sz="quarter" idx="5"/>
          </p:nvPr>
        </p:nvSpPr>
        <p:spPr>
          <a:ln/>
        </p:spPr>
        <p:txBody>
          <a:bodyPr/>
          <a:lstStyle/>
          <a:p>
            <a:fld id="{BEDD97E9-2370-4E2D-BBD1-323AF596D128}" type="slidenum">
              <a:rPr lang="en-US" altLang="en-US"/>
              <a:pPr/>
              <a:t>28</a:t>
            </a:fld>
            <a:endParaRPr lang="en-US" altLang="en-US"/>
          </a:p>
        </p:txBody>
      </p:sp>
      <p:sp>
        <p:nvSpPr>
          <p:cNvPr id="79874" name="Rectangle 2">
            <a:extLst>
              <a:ext uri="{FF2B5EF4-FFF2-40B4-BE49-F238E27FC236}">
                <a16:creationId xmlns:a16="http://schemas.microsoft.com/office/drawing/2014/main" id="{B299AF3B-7450-176E-3EC9-1DC528AA9DC6}"/>
              </a:ext>
            </a:extLst>
          </p:cNvPr>
          <p:cNvSpPr>
            <a:spLocks noChangeArrowheads="1" noTextEdit="1"/>
          </p:cNvSpPr>
          <p:nvPr>
            <p:ph type="sldImg"/>
          </p:nvPr>
        </p:nvSpPr>
        <p:spPr>
          <a:ln/>
        </p:spPr>
      </p:sp>
      <p:sp>
        <p:nvSpPr>
          <p:cNvPr id="79875" name="Rectangle 3">
            <a:extLst>
              <a:ext uri="{FF2B5EF4-FFF2-40B4-BE49-F238E27FC236}">
                <a16:creationId xmlns:a16="http://schemas.microsoft.com/office/drawing/2014/main" id="{5607867C-5F35-868C-F599-5F558C7A2F88}"/>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6E502428-950E-0431-009F-F4F8EEFB3DED}"/>
              </a:ext>
            </a:extLst>
          </p:cNvPr>
          <p:cNvSpPr>
            <a:spLocks noGrp="1" noChangeArrowheads="1"/>
          </p:cNvSpPr>
          <p:nvPr>
            <p:ph type="sldNum" sz="quarter" idx="5"/>
          </p:nvPr>
        </p:nvSpPr>
        <p:spPr>
          <a:ln/>
        </p:spPr>
        <p:txBody>
          <a:bodyPr/>
          <a:lstStyle/>
          <a:p>
            <a:fld id="{8FC62D2B-6ACA-4E99-9EB6-137C39E005E3}" type="slidenum">
              <a:rPr lang="en-US" altLang="en-US"/>
              <a:pPr/>
              <a:t>29</a:t>
            </a:fld>
            <a:endParaRPr lang="en-US" altLang="en-US"/>
          </a:p>
        </p:txBody>
      </p:sp>
      <p:sp>
        <p:nvSpPr>
          <p:cNvPr id="80898" name="Rectangle 2">
            <a:extLst>
              <a:ext uri="{FF2B5EF4-FFF2-40B4-BE49-F238E27FC236}">
                <a16:creationId xmlns:a16="http://schemas.microsoft.com/office/drawing/2014/main" id="{6625B3BA-6E5F-28F9-02BD-6D1D4FA9DDAB}"/>
              </a:ext>
            </a:extLst>
          </p:cNvPr>
          <p:cNvSpPr>
            <a:spLocks noChangeArrowheads="1" noTextEdit="1"/>
          </p:cNvSpPr>
          <p:nvPr>
            <p:ph type="sldImg"/>
          </p:nvPr>
        </p:nvSpPr>
        <p:spPr>
          <a:ln/>
        </p:spPr>
      </p:sp>
      <p:sp>
        <p:nvSpPr>
          <p:cNvPr id="80899" name="Rectangle 3">
            <a:extLst>
              <a:ext uri="{FF2B5EF4-FFF2-40B4-BE49-F238E27FC236}">
                <a16:creationId xmlns:a16="http://schemas.microsoft.com/office/drawing/2014/main" id="{2A679B0E-C722-1319-F235-52746B33E221}"/>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6396A527-BBA1-C513-68FD-EFECD6FE8495}"/>
              </a:ext>
            </a:extLst>
          </p:cNvPr>
          <p:cNvSpPr>
            <a:spLocks noGrp="1" noChangeArrowheads="1"/>
          </p:cNvSpPr>
          <p:nvPr>
            <p:ph type="sldNum" sz="quarter" idx="5"/>
          </p:nvPr>
        </p:nvSpPr>
        <p:spPr>
          <a:ln/>
        </p:spPr>
        <p:txBody>
          <a:bodyPr/>
          <a:lstStyle/>
          <a:p>
            <a:fld id="{D52AE504-A62F-4CC5-BB0F-EB4507B782C9}" type="slidenum">
              <a:rPr lang="en-US" altLang="en-US"/>
              <a:pPr/>
              <a:t>3</a:t>
            </a:fld>
            <a:endParaRPr lang="en-US" altLang="en-US"/>
          </a:p>
        </p:txBody>
      </p:sp>
      <p:sp>
        <p:nvSpPr>
          <p:cNvPr id="54274" name="Rectangle 2">
            <a:extLst>
              <a:ext uri="{FF2B5EF4-FFF2-40B4-BE49-F238E27FC236}">
                <a16:creationId xmlns:a16="http://schemas.microsoft.com/office/drawing/2014/main" id="{F3F9A8B4-A600-CD8F-F3CC-1D77DEB5889F}"/>
              </a:ext>
            </a:extLst>
          </p:cNvPr>
          <p:cNvSpPr>
            <a:spLocks noChangeArrowheads="1" noTextEdit="1"/>
          </p:cNvSpPr>
          <p:nvPr>
            <p:ph type="sldImg"/>
          </p:nvPr>
        </p:nvSpPr>
        <p:spPr>
          <a:ln/>
        </p:spPr>
      </p:sp>
      <p:sp>
        <p:nvSpPr>
          <p:cNvPr id="54275" name="Rectangle 3">
            <a:extLst>
              <a:ext uri="{FF2B5EF4-FFF2-40B4-BE49-F238E27FC236}">
                <a16:creationId xmlns:a16="http://schemas.microsoft.com/office/drawing/2014/main" id="{D4E9FC55-F659-E09D-3347-6B8004E38953}"/>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ED66A51-6457-AAC9-987D-EBCDE6E97005}"/>
              </a:ext>
            </a:extLst>
          </p:cNvPr>
          <p:cNvSpPr>
            <a:spLocks noGrp="1" noChangeArrowheads="1"/>
          </p:cNvSpPr>
          <p:nvPr>
            <p:ph type="sldNum" sz="quarter" idx="5"/>
          </p:nvPr>
        </p:nvSpPr>
        <p:spPr>
          <a:ln/>
        </p:spPr>
        <p:txBody>
          <a:bodyPr/>
          <a:lstStyle/>
          <a:p>
            <a:fld id="{52CBC2E3-063E-4097-84E0-B3AA696A4B7B}" type="slidenum">
              <a:rPr lang="en-US" altLang="en-US"/>
              <a:pPr/>
              <a:t>30</a:t>
            </a:fld>
            <a:endParaRPr lang="en-US" altLang="en-US"/>
          </a:p>
        </p:txBody>
      </p:sp>
      <p:sp>
        <p:nvSpPr>
          <p:cNvPr id="81922" name="Rectangle 2">
            <a:extLst>
              <a:ext uri="{FF2B5EF4-FFF2-40B4-BE49-F238E27FC236}">
                <a16:creationId xmlns:a16="http://schemas.microsoft.com/office/drawing/2014/main" id="{203E0C07-E29E-2F2E-8193-40C9AFFB4316}"/>
              </a:ext>
            </a:extLst>
          </p:cNvPr>
          <p:cNvSpPr>
            <a:spLocks noChangeArrowheads="1" noTextEdit="1"/>
          </p:cNvSpPr>
          <p:nvPr>
            <p:ph type="sldImg"/>
          </p:nvPr>
        </p:nvSpPr>
        <p:spPr>
          <a:ln/>
        </p:spPr>
      </p:sp>
      <p:sp>
        <p:nvSpPr>
          <p:cNvPr id="81923" name="Rectangle 3">
            <a:extLst>
              <a:ext uri="{FF2B5EF4-FFF2-40B4-BE49-F238E27FC236}">
                <a16:creationId xmlns:a16="http://schemas.microsoft.com/office/drawing/2014/main" id="{B96AF25B-7C38-D4A5-9565-0A0F05D6E311}"/>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CAA2736F-2DF3-8395-1886-A788C0377D26}"/>
              </a:ext>
            </a:extLst>
          </p:cNvPr>
          <p:cNvSpPr>
            <a:spLocks noGrp="1" noChangeArrowheads="1"/>
          </p:cNvSpPr>
          <p:nvPr>
            <p:ph type="sldNum" sz="quarter" idx="5"/>
          </p:nvPr>
        </p:nvSpPr>
        <p:spPr>
          <a:ln/>
        </p:spPr>
        <p:txBody>
          <a:bodyPr/>
          <a:lstStyle/>
          <a:p>
            <a:fld id="{AE69C385-6347-496D-A2C7-F5F0FC3CA9A0}" type="slidenum">
              <a:rPr lang="en-US" altLang="en-US"/>
              <a:pPr/>
              <a:t>4</a:t>
            </a:fld>
            <a:endParaRPr lang="en-US" altLang="en-US"/>
          </a:p>
        </p:txBody>
      </p:sp>
      <p:sp>
        <p:nvSpPr>
          <p:cNvPr id="55298" name="Rectangle 2">
            <a:extLst>
              <a:ext uri="{FF2B5EF4-FFF2-40B4-BE49-F238E27FC236}">
                <a16:creationId xmlns:a16="http://schemas.microsoft.com/office/drawing/2014/main" id="{D96B6F1B-71E4-2C16-C199-2B233C4E5D6B}"/>
              </a:ext>
            </a:extLst>
          </p:cNvPr>
          <p:cNvSpPr>
            <a:spLocks noChangeArrowheads="1" noTextEdit="1"/>
          </p:cNvSpPr>
          <p:nvPr>
            <p:ph type="sldImg"/>
          </p:nvPr>
        </p:nvSpPr>
        <p:spPr>
          <a:ln/>
        </p:spPr>
      </p:sp>
      <p:sp>
        <p:nvSpPr>
          <p:cNvPr id="55299" name="Rectangle 3">
            <a:extLst>
              <a:ext uri="{FF2B5EF4-FFF2-40B4-BE49-F238E27FC236}">
                <a16:creationId xmlns:a16="http://schemas.microsoft.com/office/drawing/2014/main" id="{04C68D80-509F-4031-3007-4FD72B9B1B8B}"/>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28B701C-11B7-357D-D1A8-DBB6500CAC6E}"/>
              </a:ext>
            </a:extLst>
          </p:cNvPr>
          <p:cNvSpPr>
            <a:spLocks noGrp="1" noChangeArrowheads="1"/>
          </p:cNvSpPr>
          <p:nvPr>
            <p:ph type="sldNum" sz="quarter" idx="5"/>
          </p:nvPr>
        </p:nvSpPr>
        <p:spPr>
          <a:ln/>
        </p:spPr>
        <p:txBody>
          <a:bodyPr/>
          <a:lstStyle/>
          <a:p>
            <a:fld id="{17058A77-599C-4E3C-BB61-DB7AF0D338CA}" type="slidenum">
              <a:rPr lang="en-US" altLang="en-US"/>
              <a:pPr/>
              <a:t>5</a:t>
            </a:fld>
            <a:endParaRPr lang="en-US" altLang="en-US"/>
          </a:p>
        </p:txBody>
      </p:sp>
      <p:sp>
        <p:nvSpPr>
          <p:cNvPr id="56322" name="Rectangle 2">
            <a:extLst>
              <a:ext uri="{FF2B5EF4-FFF2-40B4-BE49-F238E27FC236}">
                <a16:creationId xmlns:a16="http://schemas.microsoft.com/office/drawing/2014/main" id="{397CE864-1F52-1B41-FD2B-E5E4605986D9}"/>
              </a:ext>
            </a:extLst>
          </p:cNvPr>
          <p:cNvSpPr>
            <a:spLocks noChangeArrowheads="1" noTextEdit="1"/>
          </p:cNvSpPr>
          <p:nvPr>
            <p:ph type="sldImg"/>
          </p:nvPr>
        </p:nvSpPr>
        <p:spPr>
          <a:ln/>
        </p:spPr>
      </p:sp>
      <p:sp>
        <p:nvSpPr>
          <p:cNvPr id="56323" name="Rectangle 3">
            <a:extLst>
              <a:ext uri="{FF2B5EF4-FFF2-40B4-BE49-F238E27FC236}">
                <a16:creationId xmlns:a16="http://schemas.microsoft.com/office/drawing/2014/main" id="{4E2481CB-75A1-2BA1-C90F-DEF6EE259B0E}"/>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59C1C4A-CA7A-177A-619F-0C8AC7D427F1}"/>
              </a:ext>
            </a:extLst>
          </p:cNvPr>
          <p:cNvSpPr>
            <a:spLocks noGrp="1" noChangeArrowheads="1"/>
          </p:cNvSpPr>
          <p:nvPr>
            <p:ph type="sldNum" sz="quarter" idx="5"/>
          </p:nvPr>
        </p:nvSpPr>
        <p:spPr>
          <a:ln/>
        </p:spPr>
        <p:txBody>
          <a:bodyPr/>
          <a:lstStyle/>
          <a:p>
            <a:fld id="{F3D18E22-F319-410E-A96B-AF945A592937}" type="slidenum">
              <a:rPr lang="en-US" altLang="en-US"/>
              <a:pPr/>
              <a:t>6</a:t>
            </a:fld>
            <a:endParaRPr lang="en-US" altLang="en-US"/>
          </a:p>
        </p:txBody>
      </p:sp>
      <p:sp>
        <p:nvSpPr>
          <p:cNvPr id="57346" name="Rectangle 2">
            <a:extLst>
              <a:ext uri="{FF2B5EF4-FFF2-40B4-BE49-F238E27FC236}">
                <a16:creationId xmlns:a16="http://schemas.microsoft.com/office/drawing/2014/main" id="{539B2742-2994-EC98-2C80-6FEBD93DA693}"/>
              </a:ext>
            </a:extLst>
          </p:cNvPr>
          <p:cNvSpPr>
            <a:spLocks noChangeArrowheads="1" noTextEdit="1"/>
          </p:cNvSpPr>
          <p:nvPr>
            <p:ph type="sldImg"/>
          </p:nvPr>
        </p:nvSpPr>
        <p:spPr>
          <a:ln/>
        </p:spPr>
      </p:sp>
      <p:sp>
        <p:nvSpPr>
          <p:cNvPr id="57347" name="Rectangle 3">
            <a:extLst>
              <a:ext uri="{FF2B5EF4-FFF2-40B4-BE49-F238E27FC236}">
                <a16:creationId xmlns:a16="http://schemas.microsoft.com/office/drawing/2014/main" id="{A240D102-D758-6748-F768-739F6532D811}"/>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A7EF4D4-BE6C-353C-6594-DE8BE7D53C8B}"/>
              </a:ext>
            </a:extLst>
          </p:cNvPr>
          <p:cNvSpPr>
            <a:spLocks noGrp="1" noChangeArrowheads="1"/>
          </p:cNvSpPr>
          <p:nvPr>
            <p:ph type="sldNum" sz="quarter" idx="5"/>
          </p:nvPr>
        </p:nvSpPr>
        <p:spPr>
          <a:ln/>
        </p:spPr>
        <p:txBody>
          <a:bodyPr/>
          <a:lstStyle/>
          <a:p>
            <a:fld id="{E3EB041F-78EA-4321-8B7B-236CAAC8DF95}" type="slidenum">
              <a:rPr lang="en-US" altLang="en-US"/>
              <a:pPr/>
              <a:t>7</a:t>
            </a:fld>
            <a:endParaRPr lang="en-US" altLang="en-US"/>
          </a:p>
        </p:txBody>
      </p:sp>
      <p:sp>
        <p:nvSpPr>
          <p:cNvPr id="58370" name="Rectangle 2">
            <a:extLst>
              <a:ext uri="{FF2B5EF4-FFF2-40B4-BE49-F238E27FC236}">
                <a16:creationId xmlns:a16="http://schemas.microsoft.com/office/drawing/2014/main" id="{6FAC17F0-E65D-7571-91EC-10ACB1138D23}"/>
              </a:ext>
            </a:extLst>
          </p:cNvPr>
          <p:cNvSpPr>
            <a:spLocks noChangeArrowheads="1" noTextEdit="1"/>
          </p:cNvSpPr>
          <p:nvPr>
            <p:ph type="sldImg"/>
          </p:nvPr>
        </p:nvSpPr>
        <p:spPr>
          <a:ln/>
        </p:spPr>
      </p:sp>
      <p:sp>
        <p:nvSpPr>
          <p:cNvPr id="58371" name="Rectangle 3">
            <a:extLst>
              <a:ext uri="{FF2B5EF4-FFF2-40B4-BE49-F238E27FC236}">
                <a16:creationId xmlns:a16="http://schemas.microsoft.com/office/drawing/2014/main" id="{DE37BBA7-711F-7565-CF03-FDCF1F8C77D5}"/>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974CF04-980B-961A-4BAE-0E430DD7C81B}"/>
              </a:ext>
            </a:extLst>
          </p:cNvPr>
          <p:cNvSpPr>
            <a:spLocks noGrp="1" noChangeArrowheads="1"/>
          </p:cNvSpPr>
          <p:nvPr>
            <p:ph type="sldNum" sz="quarter" idx="5"/>
          </p:nvPr>
        </p:nvSpPr>
        <p:spPr>
          <a:ln/>
        </p:spPr>
        <p:txBody>
          <a:bodyPr/>
          <a:lstStyle/>
          <a:p>
            <a:fld id="{5C44CE74-756F-4C26-B346-878FC43696D4}" type="slidenum">
              <a:rPr lang="en-US" altLang="en-US"/>
              <a:pPr/>
              <a:t>8</a:t>
            </a:fld>
            <a:endParaRPr lang="en-US" altLang="en-US"/>
          </a:p>
        </p:txBody>
      </p:sp>
      <p:sp>
        <p:nvSpPr>
          <p:cNvPr id="59394" name="Rectangle 2">
            <a:extLst>
              <a:ext uri="{FF2B5EF4-FFF2-40B4-BE49-F238E27FC236}">
                <a16:creationId xmlns:a16="http://schemas.microsoft.com/office/drawing/2014/main" id="{AB369518-53C9-A4D5-8D1A-577B473FD266}"/>
              </a:ext>
            </a:extLst>
          </p:cNvPr>
          <p:cNvSpPr>
            <a:spLocks noChangeArrowheads="1" noTextEdit="1"/>
          </p:cNvSpPr>
          <p:nvPr>
            <p:ph type="sldImg"/>
          </p:nvPr>
        </p:nvSpPr>
        <p:spPr>
          <a:ln/>
        </p:spPr>
      </p:sp>
      <p:sp>
        <p:nvSpPr>
          <p:cNvPr id="59395" name="Rectangle 3">
            <a:extLst>
              <a:ext uri="{FF2B5EF4-FFF2-40B4-BE49-F238E27FC236}">
                <a16:creationId xmlns:a16="http://schemas.microsoft.com/office/drawing/2014/main" id="{75CB288E-FC6E-4658-90B3-C3FDEA75D155}"/>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E31790B-99E7-3859-1EC9-E8648486F03E}"/>
              </a:ext>
            </a:extLst>
          </p:cNvPr>
          <p:cNvSpPr>
            <a:spLocks noGrp="1" noChangeArrowheads="1"/>
          </p:cNvSpPr>
          <p:nvPr>
            <p:ph type="sldNum" sz="quarter" idx="5"/>
          </p:nvPr>
        </p:nvSpPr>
        <p:spPr>
          <a:ln/>
        </p:spPr>
        <p:txBody>
          <a:bodyPr/>
          <a:lstStyle/>
          <a:p>
            <a:fld id="{95AFDCD2-34EE-4D5B-BE7E-CD4D40FC0740}" type="slidenum">
              <a:rPr lang="en-US" altLang="en-US"/>
              <a:pPr/>
              <a:t>9</a:t>
            </a:fld>
            <a:endParaRPr lang="en-US" altLang="en-US"/>
          </a:p>
        </p:txBody>
      </p:sp>
      <p:sp>
        <p:nvSpPr>
          <p:cNvPr id="60418" name="Rectangle 2">
            <a:extLst>
              <a:ext uri="{FF2B5EF4-FFF2-40B4-BE49-F238E27FC236}">
                <a16:creationId xmlns:a16="http://schemas.microsoft.com/office/drawing/2014/main" id="{F31FB2B2-E84C-171F-311E-9E02495B492B}"/>
              </a:ext>
            </a:extLst>
          </p:cNvPr>
          <p:cNvSpPr>
            <a:spLocks noChangeArrowheads="1" noTextEdit="1"/>
          </p:cNvSpPr>
          <p:nvPr>
            <p:ph type="sldImg"/>
          </p:nvPr>
        </p:nvSpPr>
        <p:spPr>
          <a:ln/>
        </p:spPr>
      </p:sp>
      <p:sp>
        <p:nvSpPr>
          <p:cNvPr id="60419" name="Rectangle 3">
            <a:extLst>
              <a:ext uri="{FF2B5EF4-FFF2-40B4-BE49-F238E27FC236}">
                <a16:creationId xmlns:a16="http://schemas.microsoft.com/office/drawing/2014/main" id="{C19E2E62-3A85-4A44-480F-6E69718F595C}"/>
              </a:ext>
            </a:extLst>
          </p:cNvPr>
          <p:cNvSpPr>
            <a:spLocks noGrp="1" noChangeArrowheads="1"/>
          </p:cNvSpPr>
          <p:nvPr>
            <p:ph type="body" idx="1"/>
          </p:nvPr>
        </p:nvSpPr>
        <p:spPr/>
        <p:txBody>
          <a:bodyPr/>
          <a:lstStyle/>
          <a:p>
            <a:endParaRPr lang="da-DK"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09D91-2113-135E-C035-4D15DCAF440E}"/>
              </a:ext>
            </a:extLst>
          </p:cNvPr>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884493A-115C-B7E6-F217-431038B7885B}"/>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131260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89106-16C2-71CE-60E5-9161E7D25E67}"/>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2E3CA56-9EA6-6EB0-3B76-73F36A3A06F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856505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8341D4-7EB0-328A-B8ED-E97CCBA4701E}"/>
              </a:ext>
            </a:extLst>
          </p:cNvPr>
          <p:cNvSpPr>
            <a:spLocks noGrp="1"/>
          </p:cNvSpPr>
          <p:nvPr>
            <p:ph type="title" orient="vert"/>
          </p:nvPr>
        </p:nvSpPr>
        <p:spPr>
          <a:xfrm>
            <a:off x="6543675" y="365125"/>
            <a:ext cx="1971675" cy="5730875"/>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DA35DD8-9810-5C9B-12FB-98105FC1C7DC}"/>
              </a:ext>
            </a:extLst>
          </p:cNvPr>
          <p:cNvSpPr>
            <a:spLocks noGrp="1"/>
          </p:cNvSpPr>
          <p:nvPr>
            <p:ph type="body" orient="vert" idx="1"/>
          </p:nvPr>
        </p:nvSpPr>
        <p:spPr>
          <a:xfrm>
            <a:off x="628650" y="365125"/>
            <a:ext cx="5762625" cy="5730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612969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CACBB-0DC4-342B-A1BE-4B1B8D24F146}"/>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8182886-8185-6418-DC2F-4E4134A9E0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49319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7B986-747E-B9CC-94A0-DDEB12981D57}"/>
              </a:ext>
            </a:extLst>
          </p:cNvPr>
          <p:cNvSpPr>
            <a:spLocks noGrp="1"/>
          </p:cNvSpPr>
          <p:nvPr>
            <p:ph type="title"/>
          </p:nvPr>
        </p:nvSpPr>
        <p:spPr>
          <a:xfrm>
            <a:off x="623888" y="1709738"/>
            <a:ext cx="78867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A470F0B-6506-8A3D-7BCD-6E2E86BC1D5A}"/>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4033098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1366A-5A62-4EC8-EE1B-D767A2084A07}"/>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8119289-CA2B-4C25-8742-5FA0F9F35443}"/>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10CE9F3-C656-BAE2-2A4A-C827C6A6BB71}"/>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622974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6A059-9CB4-ACC1-2F74-92B92D6540AB}"/>
              </a:ext>
            </a:extLst>
          </p:cNvPr>
          <p:cNvSpPr>
            <a:spLocks noGrp="1"/>
          </p:cNvSpPr>
          <p:nvPr>
            <p:ph type="title"/>
          </p:nvPr>
        </p:nvSpPr>
        <p:spPr>
          <a:xfrm>
            <a:off x="630238" y="365125"/>
            <a:ext cx="7886700" cy="1325563"/>
          </a:xfrm>
          <a:prstGeom prst="rect">
            <a:avLst/>
          </a:prstGeo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507E187-801A-952E-C81E-75D832A73BB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DEFEA86-FBF6-F5D8-B806-BF46BC8B42A3}"/>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F8CEA72-54A8-07DB-6BFF-DC398ACB74B9}"/>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53F365D-59F5-9B07-3AF0-2637CF947EF5}"/>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065689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71AE8-6146-8545-0F9A-0DEBA5CE7C7F}"/>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2912932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1224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A5DA5-A8E3-6617-3504-5FDF1C7E3645}"/>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1CBDBFD-8F4D-B81F-41E5-6FADA31B6D0B}"/>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9D65585-AB30-26ED-A695-21F28BF7514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073480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D93D8-C26F-7F2E-A9A2-74772CF0407B}"/>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58EF6D6-030F-967B-2DE4-2D5E800C3595}"/>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9635855-97B2-C2A6-B872-564F287FDB6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885036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a:extLst>
              <a:ext uri="{FF2B5EF4-FFF2-40B4-BE49-F238E27FC236}">
                <a16:creationId xmlns:a16="http://schemas.microsoft.com/office/drawing/2014/main" id="{1341EBD5-8906-BCC3-397B-E4D5706E06D9}"/>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1"/>
              <a:t>Click to edit Master text styles</a:t>
            </a:r>
          </a:p>
          <a:p>
            <a:pPr lvl="1"/>
            <a:r>
              <a:rPr lang="en-GB" altLang="en-US" noProof="1"/>
              <a:t>Second level</a:t>
            </a:r>
          </a:p>
          <a:p>
            <a:pPr lvl="2"/>
            <a:r>
              <a:rPr lang="en-GB" altLang="en-US" noProof="1"/>
              <a:t>Third level</a:t>
            </a:r>
          </a:p>
          <a:p>
            <a:pPr lvl="3"/>
            <a:r>
              <a:rPr lang="en-GB" altLang="en-US" noProof="1"/>
              <a:t>Fourth level</a:t>
            </a:r>
          </a:p>
          <a:p>
            <a:pPr lvl="4"/>
            <a:r>
              <a:rPr lang="en-GB" altLang="en-US" noProof="1"/>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ext Box 3">
            <a:extLst>
              <a:ext uri="{FF2B5EF4-FFF2-40B4-BE49-F238E27FC236}">
                <a16:creationId xmlns:a16="http://schemas.microsoft.com/office/drawing/2014/main" id="{33FE0F5C-A5FE-6F30-71CE-DD916A4F730A}"/>
              </a:ext>
            </a:extLst>
          </p:cNvPr>
          <p:cNvSpPr txBox="1">
            <a:spLocks noChangeArrowheads="1"/>
          </p:cNvSpPr>
          <p:nvPr/>
        </p:nvSpPr>
        <p:spPr bwMode="auto">
          <a:xfrm>
            <a:off x="901700" y="1219200"/>
            <a:ext cx="7289800" cy="354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en-US" altLang="en-US" sz="1800">
                <a:latin typeface="Arial" panose="020B0604020202020204" pitchFamily="34" charset="0"/>
              </a:rPr>
              <a:t>Slides for</a:t>
            </a:r>
          </a:p>
          <a:p>
            <a:pPr algn="ctr"/>
            <a:r>
              <a:rPr lang="en-US" altLang="en-US" sz="3600">
                <a:latin typeface="Arial" panose="020B0604020202020204" pitchFamily="34" charset="0"/>
              </a:rPr>
              <a:t>Software requirements </a:t>
            </a:r>
          </a:p>
          <a:p>
            <a:pPr algn="ctr"/>
            <a:r>
              <a:rPr lang="en-US" altLang="en-US" sz="1800">
                <a:latin typeface="Arial" panose="020B0604020202020204" pitchFamily="34" charset="0"/>
              </a:rPr>
              <a:t>Styles and techniques</a:t>
            </a:r>
          </a:p>
          <a:p>
            <a:pPr algn="ctr"/>
            <a:r>
              <a:rPr lang="en-US" altLang="en-US" sz="1800">
                <a:latin typeface="Arial" panose="020B0604020202020204" pitchFamily="34" charset="0"/>
              </a:rPr>
              <a:t>Soren Lauesen</a:t>
            </a:r>
          </a:p>
          <a:p>
            <a:pPr algn="ctr"/>
            <a:endParaRPr lang="en-US" altLang="en-US" sz="1800">
              <a:latin typeface="Arial" panose="020B0604020202020204" pitchFamily="34" charset="0"/>
            </a:endParaRPr>
          </a:p>
          <a:p>
            <a:pPr algn="ctr"/>
            <a:r>
              <a:rPr lang="en-US" altLang="en-US">
                <a:latin typeface="Arial" panose="020B0604020202020204" pitchFamily="34" charset="0"/>
              </a:rPr>
              <a:t>3. Functional requirement styles</a:t>
            </a:r>
            <a:endParaRPr lang="da-DK" altLang="en-US">
              <a:latin typeface="Arial" panose="020B0604020202020204" pitchFamily="34" charset="0"/>
            </a:endParaRPr>
          </a:p>
          <a:p>
            <a:pPr algn="ctr"/>
            <a:endParaRPr lang="en-US" altLang="en-US" sz="1800">
              <a:latin typeface="Arial" panose="020B0604020202020204" pitchFamily="34" charset="0"/>
            </a:endParaRPr>
          </a:p>
          <a:p>
            <a:pPr algn="ctr"/>
            <a:r>
              <a:rPr lang="da-DK" altLang="en-US" sz="1800">
                <a:latin typeface="Arial" panose="020B0604020202020204" pitchFamily="34" charset="0"/>
              </a:rPr>
              <a:t>August </a:t>
            </a:r>
            <a:r>
              <a:rPr lang="en-US" altLang="en-US" sz="1800">
                <a:latin typeface="Arial" panose="020B0604020202020204" pitchFamily="34" charset="0"/>
              </a:rPr>
              <a:t>200</a:t>
            </a:r>
            <a:r>
              <a:rPr lang="da-DK" altLang="en-US" sz="1800">
                <a:latin typeface="Arial" panose="020B0604020202020204" pitchFamily="34" charset="0"/>
              </a:rPr>
              <a:t>6</a:t>
            </a:r>
            <a:endParaRPr lang="en-US" altLang="en-US" sz="1800">
              <a:latin typeface="Arial" panose="020B0604020202020204" pitchFamily="34" charset="0"/>
            </a:endParaRPr>
          </a:p>
          <a:p>
            <a:pPr algn="ctr"/>
            <a:endParaRPr lang="en-US" altLang="en-US" sz="1800">
              <a:latin typeface="Arial" panose="020B0604020202020204" pitchFamily="34" charset="0"/>
            </a:endParaRPr>
          </a:p>
          <a:p>
            <a:r>
              <a:rPr lang="en-US" altLang="en-US" sz="1400" b="0" noProof="1">
                <a:latin typeface="Arial" panose="020B0604020202020204" pitchFamily="34" charset="0"/>
              </a:rPr>
              <a:t>© 2002, Pearson Education retains the copyright to the slides, but allows restricted copying for teaching purposes only. It is a condition that the source and copyright notice is preserved on all the material.</a:t>
            </a:r>
            <a:r>
              <a:rPr lang="en-US" altLang="en-US" sz="1400" b="0" noProof="1"/>
              <a:t> </a:t>
            </a:r>
            <a:endParaRPr lang="da-DK"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a:extLst>
              <a:ext uri="{FF2B5EF4-FFF2-40B4-BE49-F238E27FC236}">
                <a16:creationId xmlns:a16="http://schemas.microsoft.com/office/drawing/2014/main" id="{A9A8FBF5-44E3-B30E-967D-E30A9994B481}"/>
              </a:ext>
            </a:extLst>
          </p:cNvPr>
          <p:cNvSpPr txBox="1">
            <a:spLocks noChangeArrowheads="1"/>
          </p:cNvSpPr>
          <p:nvPr/>
        </p:nvSpPr>
        <p:spPr bwMode="auto">
          <a:xfrm>
            <a:off x="609600" y="76200"/>
            <a:ext cx="6846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3.7    Features from task descriptions</a:t>
            </a:r>
            <a:endParaRPr lang="en-US" altLang="en-US" b="0" u="sng">
              <a:latin typeface="Arial" panose="020B0604020202020204" pitchFamily="34" charset="0"/>
            </a:endParaRPr>
          </a:p>
        </p:txBody>
      </p:sp>
      <p:sp>
        <p:nvSpPr>
          <p:cNvPr id="23555" name="Text Box 3">
            <a:extLst>
              <a:ext uri="{FF2B5EF4-FFF2-40B4-BE49-F238E27FC236}">
                <a16:creationId xmlns:a16="http://schemas.microsoft.com/office/drawing/2014/main" id="{FC582056-83C5-3511-7C2E-B44185ABB82A}"/>
              </a:ext>
            </a:extLst>
          </p:cNvPr>
          <p:cNvSpPr txBox="1">
            <a:spLocks noChangeArrowheads="1"/>
          </p:cNvSpPr>
          <p:nvPr/>
        </p:nvSpPr>
        <p:spPr bwMode="auto">
          <a:xfrm>
            <a:off x="660400" y="819150"/>
            <a:ext cx="7874000" cy="5202238"/>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0" tIns="108000" rIns="72000" bIns="108000">
            <a:spAutoFit/>
          </a:bodyPr>
          <a:lstStyle>
            <a:lvl1pPr>
              <a:tabLst>
                <a:tab pos="666750" algn="l"/>
              </a:tabLst>
              <a:defRPr sz="2400">
                <a:solidFill>
                  <a:schemeClr val="tx1"/>
                </a:solidFill>
                <a:latin typeface="Times New Roman" panose="02020603050405020304" pitchFamily="18" charset="0"/>
              </a:defRPr>
            </a:lvl1pPr>
            <a:lvl2pPr>
              <a:tabLst>
                <a:tab pos="666750" algn="l"/>
              </a:tabLst>
              <a:defRPr sz="2400">
                <a:solidFill>
                  <a:schemeClr val="tx1"/>
                </a:solidFill>
                <a:latin typeface="Times New Roman" panose="02020603050405020304" pitchFamily="18" charset="0"/>
              </a:defRPr>
            </a:lvl2pPr>
            <a:lvl3pPr>
              <a:tabLst>
                <a:tab pos="666750" algn="l"/>
              </a:tabLst>
              <a:defRPr sz="2400">
                <a:solidFill>
                  <a:schemeClr val="tx1"/>
                </a:solidFill>
                <a:latin typeface="Times New Roman" panose="02020603050405020304" pitchFamily="18" charset="0"/>
              </a:defRPr>
            </a:lvl3pPr>
            <a:lvl4pPr>
              <a:tabLst>
                <a:tab pos="666750" algn="l"/>
              </a:tabLst>
              <a:defRPr sz="2400">
                <a:solidFill>
                  <a:schemeClr val="tx1"/>
                </a:solidFill>
                <a:latin typeface="Times New Roman" panose="02020603050405020304" pitchFamily="18" charset="0"/>
              </a:defRPr>
            </a:lvl4pPr>
            <a:lvl5pPr>
              <a:tabLst>
                <a:tab pos="66675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66675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66675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66675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666750" algn="l"/>
              </a:tabLst>
              <a:defRPr sz="2400">
                <a:solidFill>
                  <a:schemeClr val="tx1"/>
                </a:solidFill>
                <a:latin typeface="Times New Roman" panose="02020603050405020304" pitchFamily="18" charset="0"/>
              </a:defRPr>
            </a:lvl9pPr>
          </a:lstStyle>
          <a:p>
            <a:pPr>
              <a:spcAft>
                <a:spcPct val="50000"/>
              </a:spcAft>
            </a:pPr>
            <a:r>
              <a:rPr lang="en-US" altLang="en-US" sz="1800">
                <a:latin typeface="Arial" panose="020B0604020202020204" pitchFamily="34" charset="0"/>
              </a:rPr>
              <a:t>Work area:</a:t>
            </a:r>
            <a:r>
              <a:rPr lang="en-US" altLang="en-US" sz="1800" b="0">
                <a:latin typeface="Arial" panose="020B0604020202020204" pitchFamily="34" charset="0"/>
              </a:rPr>
              <a:t> 1. Reception</a:t>
            </a:r>
          </a:p>
          <a:p>
            <a:pPr>
              <a:spcAft>
                <a:spcPct val="50000"/>
              </a:spcAft>
            </a:pPr>
            <a:r>
              <a:rPr lang="en-US" altLang="en-US" sz="1800" b="0">
                <a:latin typeface="Arial" panose="020B0604020202020204" pitchFamily="34" charset="0"/>
              </a:rPr>
              <a:t>The product is normally operated standing, and there are many interruptions.</a:t>
            </a:r>
          </a:p>
          <a:p>
            <a:r>
              <a:rPr lang="en-US" altLang="en-US" sz="1800">
                <a:latin typeface="Arial" panose="020B0604020202020204" pitchFamily="34" charset="0"/>
              </a:rPr>
              <a:t>R1.1</a:t>
            </a:r>
            <a:r>
              <a:rPr lang="en-US" altLang="en-US" sz="1800" b="0">
                <a:latin typeface="Arial" panose="020B0604020202020204" pitchFamily="34" charset="0"/>
              </a:rPr>
              <a:t>	Product shall allow mouse-free operation.</a:t>
            </a:r>
          </a:p>
          <a:p>
            <a:pPr>
              <a:spcAft>
                <a:spcPct val="50000"/>
              </a:spcAft>
            </a:pPr>
            <a:r>
              <a:rPr lang="en-US" altLang="en-US" sz="1800">
                <a:latin typeface="Arial" panose="020B0604020202020204" pitchFamily="34" charset="0"/>
              </a:rPr>
              <a:t>R1.2</a:t>
            </a:r>
            <a:r>
              <a:rPr lang="en-US" altLang="en-US" sz="1800" b="0">
                <a:latin typeface="Arial" panose="020B0604020202020204" pitchFamily="34" charset="0"/>
              </a:rPr>
              <a:t>	Product shall support switching between incomplete tasks.</a:t>
            </a:r>
          </a:p>
          <a:p>
            <a:pPr>
              <a:spcAft>
                <a:spcPct val="50000"/>
              </a:spcAft>
            </a:pPr>
            <a:r>
              <a:rPr lang="en-US" altLang="en-US" sz="1800" b="0">
                <a:latin typeface="Arial" panose="020B0604020202020204" pitchFamily="34" charset="0"/>
              </a:rPr>
              <a:t>The product must support checkin, i.e. the guest must get a room and a key, and accounting must start.</a:t>
            </a:r>
          </a:p>
          <a:p>
            <a:r>
              <a:rPr lang="en-US" altLang="en-US" sz="1800">
                <a:latin typeface="Arial" panose="020B0604020202020204" pitchFamily="34" charset="0"/>
              </a:rPr>
              <a:t>R1.3</a:t>
            </a:r>
            <a:r>
              <a:rPr lang="en-US" altLang="en-US" sz="1800" b="0">
                <a:latin typeface="Arial" panose="020B0604020202020204" pitchFamily="34" charset="0"/>
              </a:rPr>
              <a:t>	Product shall find free rooms of various types.</a:t>
            </a:r>
          </a:p>
          <a:p>
            <a:r>
              <a:rPr lang="en-US" altLang="en-US" sz="1800">
                <a:latin typeface="Arial" panose="020B0604020202020204" pitchFamily="34" charset="0"/>
              </a:rPr>
              <a:t>R1.4</a:t>
            </a:r>
            <a:r>
              <a:rPr lang="en-US" altLang="en-US" sz="1800" b="0">
                <a:latin typeface="Arial" panose="020B0604020202020204" pitchFamily="34" charset="0"/>
              </a:rPr>
              <a:t>	Product shall record checkin and rooms occupied by that stay.</a:t>
            </a:r>
          </a:p>
          <a:p>
            <a:r>
              <a:rPr lang="en-US" altLang="en-US" sz="1800">
                <a:latin typeface="Arial" panose="020B0604020202020204" pitchFamily="34" charset="0"/>
              </a:rPr>
              <a:t>R1.5</a:t>
            </a:r>
            <a:r>
              <a:rPr lang="en-US" altLang="en-US" sz="1800" b="0">
                <a:latin typeface="Arial" panose="020B0604020202020204" pitchFamily="34" charset="0"/>
              </a:rPr>
              <a:t>	Product shall collect pay information for the stay.</a:t>
            </a:r>
          </a:p>
          <a:p>
            <a:pPr>
              <a:spcAft>
                <a:spcPct val="50000"/>
              </a:spcAft>
            </a:pPr>
            <a:r>
              <a:rPr lang="en-US" altLang="en-US" sz="1800">
                <a:latin typeface="Arial" panose="020B0604020202020204" pitchFamily="34" charset="0"/>
              </a:rPr>
              <a:t>R1.6</a:t>
            </a:r>
            <a:r>
              <a:rPr lang="en-US" altLang="en-US" sz="1800" b="0">
                <a:latin typeface="Arial" panose="020B0604020202020204" pitchFamily="34" charset="0"/>
              </a:rPr>
              <a:t>	Product shall provide electronic keys.</a:t>
            </a:r>
          </a:p>
          <a:p>
            <a:pPr>
              <a:spcAft>
                <a:spcPct val="50000"/>
              </a:spcAft>
            </a:pPr>
            <a:r>
              <a:rPr lang="en-US" altLang="en-US" sz="1800" b="0">
                <a:latin typeface="Arial" panose="020B0604020202020204" pitchFamily="34" charset="0"/>
              </a:rPr>
              <a:t>It may take too long time to check in a bus of pre-booked guests if they are checked in one by one.</a:t>
            </a:r>
          </a:p>
          <a:p>
            <a:r>
              <a:rPr lang="en-US" altLang="en-US" sz="1800">
                <a:latin typeface="Arial" panose="020B0604020202020204" pitchFamily="34" charset="0"/>
              </a:rPr>
              <a:t>R1.7</a:t>
            </a:r>
            <a:r>
              <a:rPr lang="en-US" altLang="en-US" sz="1800" b="0">
                <a:latin typeface="Arial" panose="020B0604020202020204" pitchFamily="34" charset="0"/>
              </a:rPr>
              <a:t>	Product shall print registration forms in</a:t>
            </a:r>
          </a:p>
          <a:p>
            <a:r>
              <a:rPr lang="en-US" altLang="en-US" sz="1800" b="0">
                <a:latin typeface="Arial" panose="020B0604020202020204" pitchFamily="34" charset="0"/>
              </a:rPr>
              <a:t>	advance for group stays.</a:t>
            </a:r>
          </a:p>
        </p:txBody>
      </p:sp>
      <p:sp>
        <p:nvSpPr>
          <p:cNvPr id="23556" name="Rectangle 4">
            <a:extLst>
              <a:ext uri="{FF2B5EF4-FFF2-40B4-BE49-F238E27FC236}">
                <a16:creationId xmlns:a16="http://schemas.microsoft.com/office/drawing/2014/main" id="{BF1FDC63-BE8D-25E2-D72C-332A28D9C6C2}"/>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a:extLst>
              <a:ext uri="{FF2B5EF4-FFF2-40B4-BE49-F238E27FC236}">
                <a16:creationId xmlns:a16="http://schemas.microsoft.com/office/drawing/2014/main" id="{A6A5280D-13D1-F885-5841-7DE9414D8207}"/>
              </a:ext>
            </a:extLst>
          </p:cNvPr>
          <p:cNvSpPr txBox="1">
            <a:spLocks noChangeArrowheads="1"/>
          </p:cNvSpPr>
          <p:nvPr/>
        </p:nvSpPr>
        <p:spPr bwMode="auto">
          <a:xfrm>
            <a:off x="685800" y="2052638"/>
            <a:ext cx="3892550" cy="365760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lstStyle>
            <a:lvl1pPr>
              <a:tabLst>
                <a:tab pos="381000" algn="l"/>
                <a:tab pos="1238250" algn="l"/>
                <a:tab pos="2667000" algn="l"/>
              </a:tabLst>
              <a:defRPr sz="2400">
                <a:solidFill>
                  <a:schemeClr val="tx1"/>
                </a:solidFill>
                <a:latin typeface="Times New Roman" panose="02020603050405020304" pitchFamily="18" charset="0"/>
              </a:defRPr>
            </a:lvl1pPr>
            <a:lvl2pPr>
              <a:tabLst>
                <a:tab pos="381000" algn="l"/>
                <a:tab pos="1238250" algn="l"/>
                <a:tab pos="2667000" algn="l"/>
              </a:tabLst>
              <a:defRPr sz="2400">
                <a:solidFill>
                  <a:schemeClr val="tx1"/>
                </a:solidFill>
                <a:latin typeface="Times New Roman" panose="02020603050405020304" pitchFamily="18" charset="0"/>
              </a:defRPr>
            </a:lvl2pPr>
            <a:lvl3pPr>
              <a:tabLst>
                <a:tab pos="381000" algn="l"/>
                <a:tab pos="1238250" algn="l"/>
                <a:tab pos="2667000" algn="l"/>
              </a:tabLst>
              <a:defRPr sz="2400">
                <a:solidFill>
                  <a:schemeClr val="tx1"/>
                </a:solidFill>
                <a:latin typeface="Times New Roman" panose="02020603050405020304" pitchFamily="18" charset="0"/>
              </a:defRPr>
            </a:lvl3pPr>
            <a:lvl4pPr>
              <a:tabLst>
                <a:tab pos="381000" algn="l"/>
                <a:tab pos="1238250" algn="l"/>
                <a:tab pos="2667000" algn="l"/>
              </a:tabLst>
              <a:defRPr sz="2400">
                <a:solidFill>
                  <a:schemeClr val="tx1"/>
                </a:solidFill>
                <a:latin typeface="Times New Roman" panose="02020603050405020304" pitchFamily="18" charset="0"/>
              </a:defRPr>
            </a:lvl4pPr>
            <a:lvl5pPr>
              <a:tabLst>
                <a:tab pos="381000" algn="l"/>
                <a:tab pos="1238250" algn="l"/>
                <a:tab pos="26670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9pPr>
          </a:lstStyle>
          <a:p>
            <a:pPr>
              <a:spcAft>
                <a:spcPct val="30000"/>
              </a:spcAft>
            </a:pPr>
            <a:r>
              <a:rPr lang="en-US" altLang="en-US" sz="1800">
                <a:latin typeface="Arial" panose="020B0604020202020204" pitchFamily="34" charset="0"/>
              </a:rPr>
              <a:t>Sub-tasks:</a:t>
            </a:r>
            <a:endParaRPr lang="en-US" altLang="en-US" sz="1800" b="0">
              <a:latin typeface="Arial" panose="020B0604020202020204" pitchFamily="34" charset="0"/>
            </a:endParaRPr>
          </a:p>
          <a:p>
            <a:r>
              <a:rPr lang="en-US" altLang="en-US" sz="1800" b="0">
                <a:latin typeface="Arial" panose="020B0604020202020204" pitchFamily="34" charset="0"/>
              </a:rPr>
              <a:t>1.	Find room.</a:t>
            </a:r>
          </a:p>
          <a:p>
            <a:pPr>
              <a:spcAft>
                <a:spcPct val="30000"/>
              </a:spcAft>
            </a:pPr>
            <a:r>
              <a:rPr lang="en-US" altLang="en-US" sz="1800">
                <a:latin typeface="Arial" panose="020B0604020202020204" pitchFamily="34" charset="0"/>
              </a:rPr>
              <a:t>Problem:</a:t>
            </a:r>
            <a:r>
              <a:rPr lang="en-US" altLang="en-US" sz="1800" b="0">
                <a:latin typeface="Arial" panose="020B0604020202020204" pitchFamily="34" charset="0"/>
              </a:rPr>
              <a:t> Guest wants neighbor rooms; price bargain.</a:t>
            </a:r>
          </a:p>
          <a:p>
            <a:pPr>
              <a:spcAft>
                <a:spcPct val="30000"/>
              </a:spcAft>
            </a:pPr>
            <a:r>
              <a:rPr lang="en-US" altLang="en-US" sz="1800" b="0">
                <a:latin typeface="Arial" panose="020B0604020202020204" pitchFamily="34" charset="0"/>
              </a:rPr>
              <a:t>2.	Record guest as checked in.</a:t>
            </a:r>
          </a:p>
          <a:p>
            <a:r>
              <a:rPr lang="en-US" altLang="en-US" sz="1800" b="0">
                <a:latin typeface="Arial" panose="020B0604020202020204" pitchFamily="34" charset="0"/>
              </a:rPr>
              <a:t>3.	Deliver key.</a:t>
            </a:r>
            <a:endParaRPr lang="en-US" altLang="en-US" sz="1800" b="0" u="sng">
              <a:latin typeface="Arial" panose="020B0604020202020204" pitchFamily="34" charset="0"/>
            </a:endParaRPr>
          </a:p>
          <a:p>
            <a:pPr>
              <a:spcAft>
                <a:spcPct val="30000"/>
              </a:spcAft>
            </a:pPr>
            <a:r>
              <a:rPr lang="en-US" altLang="en-US" sz="1800">
                <a:latin typeface="Arial" panose="020B0604020202020204" pitchFamily="34" charset="0"/>
              </a:rPr>
              <a:t>Problem:</a:t>
            </a:r>
            <a:r>
              <a:rPr lang="en-US" altLang="en-US" sz="1800" b="0">
                <a:latin typeface="Arial" panose="020B0604020202020204" pitchFamily="34" charset="0"/>
              </a:rPr>
              <a:t> Guest forgets to return the key; guest wants two keys.</a:t>
            </a:r>
          </a:p>
          <a:p>
            <a:pPr>
              <a:spcAft>
                <a:spcPct val="30000"/>
              </a:spcAft>
            </a:pPr>
            <a:r>
              <a:rPr lang="en-US" altLang="en-US" sz="1800">
                <a:latin typeface="Arial" panose="020B0604020202020204" pitchFamily="34" charset="0"/>
              </a:rPr>
              <a:t>Variants:</a:t>
            </a:r>
            <a:endParaRPr lang="en-US" altLang="en-US" sz="1800" b="0">
              <a:latin typeface="Arial" panose="020B0604020202020204" pitchFamily="34" charset="0"/>
            </a:endParaRPr>
          </a:p>
          <a:p>
            <a:r>
              <a:rPr lang="en-US" altLang="en-US" sz="1800" b="0">
                <a:latin typeface="Arial" panose="020B0604020202020204" pitchFamily="34" charset="0"/>
              </a:rPr>
              <a:t>1a.	Guest has booked in advance.</a:t>
            </a:r>
            <a:endParaRPr lang="en-US" altLang="en-US" sz="1800" b="0" u="sng">
              <a:latin typeface="Arial" panose="020B0604020202020204" pitchFamily="34" charset="0"/>
            </a:endParaRPr>
          </a:p>
          <a:p>
            <a:r>
              <a:rPr lang="en-US" altLang="en-US" sz="1800">
                <a:latin typeface="Arial" panose="020B0604020202020204" pitchFamily="34" charset="0"/>
              </a:rPr>
              <a:t>Problem:</a:t>
            </a:r>
            <a:r>
              <a:rPr lang="en-US" altLang="en-US" sz="1800" b="0">
                <a:latin typeface="Arial" panose="020B0604020202020204" pitchFamily="34" charset="0"/>
              </a:rPr>
              <a:t> Guest identification fuzzy.</a:t>
            </a:r>
          </a:p>
        </p:txBody>
      </p:sp>
      <p:sp>
        <p:nvSpPr>
          <p:cNvPr id="15364" name="Text Box 4">
            <a:extLst>
              <a:ext uri="{FF2B5EF4-FFF2-40B4-BE49-F238E27FC236}">
                <a16:creationId xmlns:a16="http://schemas.microsoft.com/office/drawing/2014/main" id="{B32B5579-1578-5E6B-F5F7-CE02FF327BB4}"/>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3.8A    Tasks &amp; Support</a:t>
            </a:r>
            <a:endParaRPr lang="en-US" altLang="en-US" sz="3200" b="0">
              <a:latin typeface="Arial" panose="020B0604020202020204" pitchFamily="34" charset="0"/>
            </a:endParaRPr>
          </a:p>
        </p:txBody>
      </p:sp>
      <p:sp>
        <p:nvSpPr>
          <p:cNvPr id="15365" name="Text Box 5">
            <a:extLst>
              <a:ext uri="{FF2B5EF4-FFF2-40B4-BE49-F238E27FC236}">
                <a16:creationId xmlns:a16="http://schemas.microsoft.com/office/drawing/2014/main" id="{D4B0D71F-B303-FB2E-296B-2C4079D4A7A6}"/>
              </a:ext>
            </a:extLst>
          </p:cNvPr>
          <p:cNvSpPr txBox="1">
            <a:spLocks noChangeArrowheads="1"/>
          </p:cNvSpPr>
          <p:nvPr/>
        </p:nvSpPr>
        <p:spPr bwMode="auto">
          <a:xfrm>
            <a:off x="685800" y="762000"/>
            <a:ext cx="7848600" cy="127000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spAutoFit/>
          </a:bodyPr>
          <a:lstStyle>
            <a:lvl1pPr>
              <a:tabLst>
                <a:tab pos="381000" algn="l"/>
                <a:tab pos="1238250" algn="l"/>
                <a:tab pos="2667000" algn="l"/>
              </a:tabLst>
              <a:defRPr sz="2400">
                <a:solidFill>
                  <a:schemeClr val="tx1"/>
                </a:solidFill>
                <a:latin typeface="Times New Roman" panose="02020603050405020304" pitchFamily="18" charset="0"/>
              </a:defRPr>
            </a:lvl1pPr>
            <a:lvl2pPr>
              <a:tabLst>
                <a:tab pos="381000" algn="l"/>
                <a:tab pos="1238250" algn="l"/>
                <a:tab pos="2667000" algn="l"/>
              </a:tabLst>
              <a:defRPr sz="2400">
                <a:solidFill>
                  <a:schemeClr val="tx1"/>
                </a:solidFill>
                <a:latin typeface="Times New Roman" panose="02020603050405020304" pitchFamily="18" charset="0"/>
              </a:defRPr>
            </a:lvl2pPr>
            <a:lvl3pPr>
              <a:tabLst>
                <a:tab pos="381000" algn="l"/>
                <a:tab pos="1238250" algn="l"/>
                <a:tab pos="2667000" algn="l"/>
              </a:tabLst>
              <a:defRPr sz="2400">
                <a:solidFill>
                  <a:schemeClr val="tx1"/>
                </a:solidFill>
                <a:latin typeface="Times New Roman" panose="02020603050405020304" pitchFamily="18" charset="0"/>
              </a:defRPr>
            </a:lvl3pPr>
            <a:lvl4pPr>
              <a:tabLst>
                <a:tab pos="381000" algn="l"/>
                <a:tab pos="1238250" algn="l"/>
                <a:tab pos="2667000" algn="l"/>
              </a:tabLst>
              <a:defRPr sz="2400">
                <a:solidFill>
                  <a:schemeClr val="tx1"/>
                </a:solidFill>
                <a:latin typeface="Times New Roman" panose="02020603050405020304" pitchFamily="18" charset="0"/>
              </a:defRPr>
            </a:lvl4pPr>
            <a:lvl5pPr>
              <a:tabLst>
                <a:tab pos="381000" algn="l"/>
                <a:tab pos="1238250" algn="l"/>
                <a:tab pos="26670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9pPr>
          </a:lstStyle>
          <a:p>
            <a:r>
              <a:rPr lang="en-US" altLang="en-US" sz="1800">
                <a:latin typeface="Arial" panose="020B0604020202020204" pitchFamily="34" charset="0"/>
              </a:rPr>
              <a:t>Task:</a:t>
            </a:r>
            <a:r>
              <a:rPr lang="en-US" altLang="en-US" sz="1800" b="0">
                <a:latin typeface="Arial" panose="020B0604020202020204" pitchFamily="34" charset="0"/>
              </a:rPr>
              <a:t>	1.2 Checkin</a:t>
            </a:r>
          </a:p>
          <a:p>
            <a:r>
              <a:rPr lang="en-US" altLang="en-US" sz="1800" b="0">
                <a:latin typeface="Arial" panose="020B0604020202020204" pitchFamily="34" charset="0"/>
              </a:rPr>
              <a:t>Purpose:	Give guest a room. Mark it . . .</a:t>
            </a:r>
          </a:p>
          <a:p>
            <a:r>
              <a:rPr lang="en-US" altLang="en-US" sz="1800" b="0">
                <a:latin typeface="Arial" panose="020B0604020202020204" pitchFamily="34" charset="0"/>
              </a:rPr>
              <a:t>Trigger:	A guest arrives</a:t>
            </a:r>
          </a:p>
          <a:p>
            <a:r>
              <a:rPr lang="en-US" altLang="en-US" sz="1800" b="0">
                <a:latin typeface="Arial" panose="020B0604020202020204" pitchFamily="34" charset="0"/>
              </a:rPr>
              <a:t>Frequency:	 . . .</a:t>
            </a:r>
          </a:p>
        </p:txBody>
      </p:sp>
      <p:sp>
        <p:nvSpPr>
          <p:cNvPr id="15375" name="Rectangle 15">
            <a:extLst>
              <a:ext uri="{FF2B5EF4-FFF2-40B4-BE49-F238E27FC236}">
                <a16:creationId xmlns:a16="http://schemas.microsoft.com/office/drawing/2014/main" id="{D62F5867-C687-2DB3-E665-CD53FFDE0287}"/>
              </a:ext>
            </a:extLst>
          </p:cNvPr>
          <p:cNvSpPr>
            <a:spLocks noChangeArrowheads="1"/>
          </p:cNvSpPr>
          <p:nvPr/>
        </p:nvSpPr>
        <p:spPr bwMode="auto">
          <a:xfrm>
            <a:off x="685800" y="771525"/>
            <a:ext cx="7848600" cy="4943475"/>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376" name="Line 16">
            <a:extLst>
              <a:ext uri="{FF2B5EF4-FFF2-40B4-BE49-F238E27FC236}">
                <a16:creationId xmlns:a16="http://schemas.microsoft.com/office/drawing/2014/main" id="{30134F2F-B42E-E7B7-A8CD-4409BADE2439}"/>
              </a:ext>
            </a:extLst>
          </p:cNvPr>
          <p:cNvSpPr>
            <a:spLocks noChangeShapeType="1"/>
          </p:cNvSpPr>
          <p:nvPr/>
        </p:nvSpPr>
        <p:spPr bwMode="auto">
          <a:xfrm>
            <a:off x="685800" y="2446338"/>
            <a:ext cx="78486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377" name="Line 17">
            <a:extLst>
              <a:ext uri="{FF2B5EF4-FFF2-40B4-BE49-F238E27FC236}">
                <a16:creationId xmlns:a16="http://schemas.microsoft.com/office/drawing/2014/main" id="{65288B4A-20FE-E26F-A91B-F203911BEC4C}"/>
              </a:ext>
            </a:extLst>
          </p:cNvPr>
          <p:cNvSpPr>
            <a:spLocks noChangeShapeType="1"/>
          </p:cNvSpPr>
          <p:nvPr/>
        </p:nvSpPr>
        <p:spPr bwMode="auto">
          <a:xfrm>
            <a:off x="685800" y="3348038"/>
            <a:ext cx="78486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378" name="Line 18">
            <a:extLst>
              <a:ext uri="{FF2B5EF4-FFF2-40B4-BE49-F238E27FC236}">
                <a16:creationId xmlns:a16="http://schemas.microsoft.com/office/drawing/2014/main" id="{595D2722-3BAC-B8FF-7EB8-C047BF1B46FC}"/>
              </a:ext>
            </a:extLst>
          </p:cNvPr>
          <p:cNvSpPr>
            <a:spLocks noChangeShapeType="1"/>
          </p:cNvSpPr>
          <p:nvPr/>
        </p:nvSpPr>
        <p:spPr bwMode="auto">
          <a:xfrm>
            <a:off x="685800" y="3729038"/>
            <a:ext cx="78486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379" name="Line 19">
            <a:extLst>
              <a:ext uri="{FF2B5EF4-FFF2-40B4-BE49-F238E27FC236}">
                <a16:creationId xmlns:a16="http://schemas.microsoft.com/office/drawing/2014/main" id="{468E26A8-9B22-8BFB-E150-C6D793758F45}"/>
              </a:ext>
            </a:extLst>
          </p:cNvPr>
          <p:cNvSpPr>
            <a:spLocks noChangeShapeType="1"/>
          </p:cNvSpPr>
          <p:nvPr/>
        </p:nvSpPr>
        <p:spPr bwMode="auto">
          <a:xfrm>
            <a:off x="685800" y="4643438"/>
            <a:ext cx="78486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380" name="Line 20">
            <a:extLst>
              <a:ext uri="{FF2B5EF4-FFF2-40B4-BE49-F238E27FC236}">
                <a16:creationId xmlns:a16="http://schemas.microsoft.com/office/drawing/2014/main" id="{6139E71F-ABCB-D7C3-61A8-095B0FCEDB5C}"/>
              </a:ext>
            </a:extLst>
          </p:cNvPr>
          <p:cNvSpPr>
            <a:spLocks noChangeShapeType="1"/>
          </p:cNvSpPr>
          <p:nvPr/>
        </p:nvSpPr>
        <p:spPr bwMode="auto">
          <a:xfrm>
            <a:off x="685800" y="4978400"/>
            <a:ext cx="3886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5382" name="Group 22">
            <a:extLst>
              <a:ext uri="{FF2B5EF4-FFF2-40B4-BE49-F238E27FC236}">
                <a16:creationId xmlns:a16="http://schemas.microsoft.com/office/drawing/2014/main" id="{42FB1192-7E4E-50E7-EB83-223B88B51165}"/>
              </a:ext>
            </a:extLst>
          </p:cNvPr>
          <p:cNvGrpSpPr>
            <a:grpSpLocks/>
          </p:cNvGrpSpPr>
          <p:nvPr/>
        </p:nvGrpSpPr>
        <p:grpSpPr bwMode="auto">
          <a:xfrm>
            <a:off x="4572000" y="2052638"/>
            <a:ext cx="3959225" cy="4416425"/>
            <a:chOff x="2880" y="1293"/>
            <a:chExt cx="2494" cy="2782"/>
          </a:xfrm>
        </p:grpSpPr>
        <p:sp>
          <p:nvSpPr>
            <p:cNvPr id="15363" name="Text Box 3">
              <a:extLst>
                <a:ext uri="{FF2B5EF4-FFF2-40B4-BE49-F238E27FC236}">
                  <a16:creationId xmlns:a16="http://schemas.microsoft.com/office/drawing/2014/main" id="{991C0255-9E99-3EF3-1478-E5E206A69315}"/>
                </a:ext>
              </a:extLst>
            </p:cNvPr>
            <p:cNvSpPr txBox="1">
              <a:spLocks noChangeArrowheads="1"/>
            </p:cNvSpPr>
            <p:nvPr/>
          </p:nvSpPr>
          <p:spPr bwMode="auto">
            <a:xfrm>
              <a:off x="2880" y="1293"/>
              <a:ext cx="2494" cy="2304"/>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lstStyle>
              <a:lvl1pPr>
                <a:tabLst>
                  <a:tab pos="381000" algn="l"/>
                  <a:tab pos="1238250" algn="l"/>
                  <a:tab pos="2667000" algn="l"/>
                </a:tabLst>
                <a:defRPr sz="2400">
                  <a:solidFill>
                    <a:schemeClr val="tx1"/>
                  </a:solidFill>
                  <a:latin typeface="Times New Roman" panose="02020603050405020304" pitchFamily="18" charset="0"/>
                </a:defRPr>
              </a:lvl1pPr>
              <a:lvl2pPr>
                <a:tabLst>
                  <a:tab pos="381000" algn="l"/>
                  <a:tab pos="1238250" algn="l"/>
                  <a:tab pos="2667000" algn="l"/>
                </a:tabLst>
                <a:defRPr sz="2400">
                  <a:solidFill>
                    <a:schemeClr val="tx1"/>
                  </a:solidFill>
                  <a:latin typeface="Times New Roman" panose="02020603050405020304" pitchFamily="18" charset="0"/>
                </a:defRPr>
              </a:lvl2pPr>
              <a:lvl3pPr>
                <a:tabLst>
                  <a:tab pos="381000" algn="l"/>
                  <a:tab pos="1238250" algn="l"/>
                  <a:tab pos="2667000" algn="l"/>
                </a:tabLst>
                <a:defRPr sz="2400">
                  <a:solidFill>
                    <a:schemeClr val="tx1"/>
                  </a:solidFill>
                  <a:latin typeface="Times New Roman" panose="02020603050405020304" pitchFamily="18" charset="0"/>
                </a:defRPr>
              </a:lvl3pPr>
              <a:lvl4pPr>
                <a:tabLst>
                  <a:tab pos="381000" algn="l"/>
                  <a:tab pos="1238250" algn="l"/>
                  <a:tab pos="2667000" algn="l"/>
                </a:tabLst>
                <a:defRPr sz="2400">
                  <a:solidFill>
                    <a:schemeClr val="tx1"/>
                  </a:solidFill>
                  <a:latin typeface="Times New Roman" panose="02020603050405020304" pitchFamily="18" charset="0"/>
                </a:defRPr>
              </a:lvl4pPr>
              <a:lvl5pPr>
                <a:tabLst>
                  <a:tab pos="381000" algn="l"/>
                  <a:tab pos="1238250" algn="l"/>
                  <a:tab pos="26670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9pPr>
            </a:lstStyle>
            <a:p>
              <a:pPr>
                <a:spcAft>
                  <a:spcPct val="30000"/>
                </a:spcAft>
              </a:pPr>
              <a:r>
                <a:rPr lang="en-US" altLang="en-US" sz="1800">
                  <a:latin typeface="Arial" panose="020B0604020202020204" pitchFamily="34" charset="0"/>
                </a:rPr>
                <a:t>Example solution:</a:t>
              </a:r>
              <a:endParaRPr lang="en-US" altLang="en-US" sz="1800" b="0">
                <a:latin typeface="Arial" panose="020B0604020202020204" pitchFamily="34" charset="0"/>
              </a:endParaRPr>
            </a:p>
            <a:p>
              <a:pPr>
                <a:spcAft>
                  <a:spcPct val="30000"/>
                </a:spcAft>
              </a:pPr>
              <a:r>
                <a:rPr lang="en-US" altLang="en-US" sz="1800" b="0">
                  <a:latin typeface="Arial" panose="020B0604020202020204" pitchFamily="34" charset="0"/>
                </a:rPr>
                <a:t>System shows free rooms on floor maps. System shows bargain prices, time and day dependent.</a:t>
              </a:r>
            </a:p>
            <a:p>
              <a:pPr>
                <a:spcAft>
                  <a:spcPct val="30000"/>
                </a:spcAft>
              </a:pPr>
              <a:r>
                <a:rPr lang="en-US" altLang="en-US" sz="1800" b="0">
                  <a:latin typeface="Arial" panose="020B0604020202020204" pitchFamily="34" charset="0"/>
                </a:rPr>
                <a:t>(Standard data entry)</a:t>
              </a:r>
            </a:p>
            <a:p>
              <a:r>
                <a:rPr lang="en-US" altLang="en-US" sz="1800" b="0">
                  <a:latin typeface="Arial" panose="020B0604020202020204" pitchFamily="34" charset="0"/>
                </a:rPr>
                <a:t>System prints electronic keys. New key for each customer.</a:t>
              </a:r>
            </a:p>
            <a:p>
              <a:pPr>
                <a:spcAft>
                  <a:spcPct val="30000"/>
                </a:spcAft>
              </a:pPr>
              <a:endParaRPr lang="en-US" altLang="en-US" sz="1800" b="0">
                <a:latin typeface="Arial" panose="020B0604020202020204" pitchFamily="34" charset="0"/>
              </a:endParaRPr>
            </a:p>
            <a:p>
              <a:pPr>
                <a:spcAft>
                  <a:spcPct val="30000"/>
                </a:spcAft>
              </a:pPr>
              <a:endParaRPr lang="en-US" altLang="en-US" sz="1800" b="0">
                <a:latin typeface="Arial" panose="020B0604020202020204" pitchFamily="34" charset="0"/>
              </a:endParaRPr>
            </a:p>
            <a:p>
              <a:r>
                <a:rPr lang="en-US" altLang="en-US" sz="1800" b="0">
                  <a:latin typeface="Arial" panose="020B0604020202020204" pitchFamily="34" charset="0"/>
                </a:rPr>
                <a:t>System uses closest match algorithm.</a:t>
              </a:r>
            </a:p>
            <a:p>
              <a:pPr>
                <a:spcAft>
                  <a:spcPct val="20000"/>
                </a:spcAft>
              </a:pPr>
              <a:endParaRPr lang="en-US" altLang="en-US" sz="1800" b="0">
                <a:latin typeface="Arial" panose="020B0604020202020204" pitchFamily="34" charset="0"/>
              </a:endParaRPr>
            </a:p>
          </p:txBody>
        </p:sp>
        <p:sp>
          <p:nvSpPr>
            <p:cNvPr id="15372" name="AutoShape 12">
              <a:extLst>
                <a:ext uri="{FF2B5EF4-FFF2-40B4-BE49-F238E27FC236}">
                  <a16:creationId xmlns:a16="http://schemas.microsoft.com/office/drawing/2014/main" id="{FA25D7B6-2BD2-C068-355F-C90ECD3AC67E}"/>
                </a:ext>
              </a:extLst>
            </p:cNvPr>
            <p:cNvSpPr>
              <a:spLocks noChangeArrowheads="1"/>
            </p:cNvSpPr>
            <p:nvPr/>
          </p:nvSpPr>
          <p:spPr bwMode="auto">
            <a:xfrm>
              <a:off x="3216" y="3637"/>
              <a:ext cx="1152" cy="438"/>
            </a:xfrm>
            <a:prstGeom prst="wedgeRoundRectCallout">
              <a:avLst>
                <a:gd name="adj1" fmla="val 9028"/>
                <a:gd name="adj2" fmla="val -108449"/>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pPr algn="ctr"/>
              <a:r>
                <a:rPr lang="en-US" altLang="en-US" sz="1800" b="0">
                  <a:latin typeface="Arial" panose="020B0604020202020204" pitchFamily="34" charset="0"/>
                </a:rPr>
                <a:t>Future:</a:t>
              </a:r>
            </a:p>
            <a:p>
              <a:pPr algn="ctr"/>
              <a:r>
                <a:rPr lang="en-US" altLang="en-US" sz="1800" b="0">
                  <a:latin typeface="Arial" panose="020B0604020202020204" pitchFamily="34" charset="0"/>
                </a:rPr>
                <a:t>Computer part</a:t>
              </a:r>
            </a:p>
          </p:txBody>
        </p:sp>
      </p:grpSp>
      <p:sp>
        <p:nvSpPr>
          <p:cNvPr id="15373" name="AutoShape 13">
            <a:extLst>
              <a:ext uri="{FF2B5EF4-FFF2-40B4-BE49-F238E27FC236}">
                <a16:creationId xmlns:a16="http://schemas.microsoft.com/office/drawing/2014/main" id="{CA838B8E-5058-100B-FE8D-58E30A96E700}"/>
              </a:ext>
            </a:extLst>
          </p:cNvPr>
          <p:cNvSpPr>
            <a:spLocks noChangeArrowheads="1"/>
          </p:cNvSpPr>
          <p:nvPr/>
        </p:nvSpPr>
        <p:spPr bwMode="auto">
          <a:xfrm>
            <a:off x="1071563" y="5773738"/>
            <a:ext cx="1146175" cy="695325"/>
          </a:xfrm>
          <a:prstGeom prst="wedgeRoundRectCallout">
            <a:avLst>
              <a:gd name="adj1" fmla="val 14681"/>
              <a:gd name="adj2" fmla="val -93606"/>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gn="ctr"/>
            <a:r>
              <a:rPr lang="en-US" altLang="en-US" sz="1800" b="0">
                <a:latin typeface="Arial" panose="020B0604020202020204" pitchFamily="34" charset="0"/>
              </a:rPr>
              <a:t>Past: </a:t>
            </a:r>
          </a:p>
          <a:p>
            <a:pPr algn="ctr"/>
            <a:r>
              <a:rPr lang="en-US" altLang="en-US" sz="1800" b="0">
                <a:latin typeface="Arial" panose="020B0604020202020204" pitchFamily="34" charset="0"/>
              </a:rPr>
              <a:t>Problems</a:t>
            </a:r>
          </a:p>
        </p:txBody>
      </p:sp>
      <p:sp>
        <p:nvSpPr>
          <p:cNvPr id="15374" name="AutoShape 14">
            <a:extLst>
              <a:ext uri="{FF2B5EF4-FFF2-40B4-BE49-F238E27FC236}">
                <a16:creationId xmlns:a16="http://schemas.microsoft.com/office/drawing/2014/main" id="{49C40BA3-2CE0-422F-24D9-45E4A0A55D45}"/>
              </a:ext>
            </a:extLst>
          </p:cNvPr>
          <p:cNvSpPr>
            <a:spLocks noChangeArrowheads="1"/>
          </p:cNvSpPr>
          <p:nvPr/>
        </p:nvSpPr>
        <p:spPr bwMode="auto">
          <a:xfrm>
            <a:off x="3433763" y="5773738"/>
            <a:ext cx="952500" cy="695325"/>
          </a:xfrm>
          <a:prstGeom prst="wedgeRoundRectCallout">
            <a:avLst>
              <a:gd name="adj1" fmla="val -90000"/>
              <a:gd name="adj2" fmla="val -132190"/>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gn="ctr"/>
            <a:r>
              <a:rPr lang="en-US" altLang="en-US" sz="1800" b="0">
                <a:latin typeface="Arial" panose="020B0604020202020204" pitchFamily="34" charset="0"/>
              </a:rPr>
              <a:t>Domain</a:t>
            </a:r>
          </a:p>
          <a:p>
            <a:pPr algn="ctr"/>
            <a:r>
              <a:rPr lang="en-US" altLang="en-US" sz="1800" b="0">
                <a:latin typeface="Arial" panose="020B0604020202020204" pitchFamily="34" charset="0"/>
              </a:rPr>
              <a:t>level</a:t>
            </a:r>
          </a:p>
        </p:txBody>
      </p:sp>
      <p:sp>
        <p:nvSpPr>
          <p:cNvPr id="15381" name="Rectangle 21">
            <a:extLst>
              <a:ext uri="{FF2B5EF4-FFF2-40B4-BE49-F238E27FC236}">
                <a16:creationId xmlns:a16="http://schemas.microsoft.com/office/drawing/2014/main" id="{7503BC93-BD86-5F09-73C1-B3282FE5331C}"/>
              </a:ext>
            </a:extLst>
          </p:cNvPr>
          <p:cNvSpPr>
            <a:spLocks noChangeArrowheads="1"/>
          </p:cNvSpPr>
          <p:nvPr/>
        </p:nvSpPr>
        <p:spPr bwMode="auto">
          <a:xfrm>
            <a:off x="3733800" y="6477000"/>
            <a:ext cx="5334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  © Pearson / Addison-Wesley 2002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53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a:extLst>
              <a:ext uri="{FF2B5EF4-FFF2-40B4-BE49-F238E27FC236}">
                <a16:creationId xmlns:a16="http://schemas.microsoft.com/office/drawing/2014/main" id="{A1875459-C4D7-784E-AA3F-F7BB8F5224C5}"/>
              </a:ext>
            </a:extLst>
          </p:cNvPr>
          <p:cNvSpPr txBox="1">
            <a:spLocks noChangeArrowheads="1"/>
          </p:cNvSpPr>
          <p:nvPr/>
        </p:nvSpPr>
        <p:spPr bwMode="auto">
          <a:xfrm>
            <a:off x="601663" y="76200"/>
            <a:ext cx="60277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3.8B    Hospital roster planning</a:t>
            </a:r>
            <a:endParaRPr lang="en-US" altLang="en-US" sz="3200" b="0">
              <a:latin typeface="Arial" panose="020B0604020202020204" pitchFamily="34" charset="0"/>
            </a:endParaRPr>
          </a:p>
        </p:txBody>
      </p:sp>
      <p:pic>
        <p:nvPicPr>
          <p:cNvPr id="28676" name="Picture 4">
            <a:extLst>
              <a:ext uri="{FF2B5EF4-FFF2-40B4-BE49-F238E27FC236}">
                <a16:creationId xmlns:a16="http://schemas.microsoft.com/office/drawing/2014/main" id="{50543EDD-B093-CBCE-DE80-E23437202B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813" y="612775"/>
            <a:ext cx="8434387" cy="611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a:extLst>
              <a:ext uri="{FF2B5EF4-FFF2-40B4-BE49-F238E27FC236}">
                <a16:creationId xmlns:a16="http://schemas.microsoft.com/office/drawing/2014/main" id="{EE0ABB74-F654-8570-D76B-A02D17399386}"/>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3.8C    Match with old feature spec</a:t>
            </a:r>
            <a:endParaRPr lang="en-US" altLang="en-US" sz="3200" b="0">
              <a:latin typeface="Arial" panose="020B0604020202020204" pitchFamily="34" charset="0"/>
            </a:endParaRPr>
          </a:p>
        </p:txBody>
      </p:sp>
      <p:sp>
        <p:nvSpPr>
          <p:cNvPr id="29699" name="Oval 3">
            <a:extLst>
              <a:ext uri="{FF2B5EF4-FFF2-40B4-BE49-F238E27FC236}">
                <a16:creationId xmlns:a16="http://schemas.microsoft.com/office/drawing/2014/main" id="{78EF9509-3D91-FB31-5B6A-BFFC3ACF9CF1}"/>
              </a:ext>
            </a:extLst>
          </p:cNvPr>
          <p:cNvSpPr>
            <a:spLocks noChangeArrowheads="1"/>
          </p:cNvSpPr>
          <p:nvPr/>
        </p:nvSpPr>
        <p:spPr bwMode="auto">
          <a:xfrm>
            <a:off x="2198688" y="1223963"/>
            <a:ext cx="3028950" cy="2076450"/>
          </a:xfrm>
          <a:prstGeom prst="ellipse">
            <a:avLst/>
          </a:prstGeom>
          <a:pattFill prst="ltUpDiag">
            <a:fgClr>
              <a:schemeClr val="hlink"/>
            </a:fgClr>
            <a:bgClr>
              <a:srgbClr val="FFFFFF"/>
            </a:bgClr>
          </a:patt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29700" name="Oval 4">
            <a:extLst>
              <a:ext uri="{FF2B5EF4-FFF2-40B4-BE49-F238E27FC236}">
                <a16:creationId xmlns:a16="http://schemas.microsoft.com/office/drawing/2014/main" id="{3415C658-82E8-628B-EDFB-BF24C5D28700}"/>
              </a:ext>
            </a:extLst>
          </p:cNvPr>
          <p:cNvSpPr>
            <a:spLocks noChangeArrowheads="1"/>
          </p:cNvSpPr>
          <p:nvPr/>
        </p:nvSpPr>
        <p:spPr bwMode="auto">
          <a:xfrm>
            <a:off x="2198688" y="1223963"/>
            <a:ext cx="2314575" cy="2076450"/>
          </a:xfrm>
          <a:prstGeom prst="ellipse">
            <a:avLst/>
          </a:prstGeom>
          <a:pattFill prst="ltUpDiag">
            <a:fgClr>
              <a:schemeClr val="hlink"/>
            </a:fgClr>
            <a:bgClr>
              <a:srgbClr val="FFFFFF"/>
            </a:bgClr>
          </a:patt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pPr algn="ctr"/>
            <a:endParaRPr lang="en-US" altLang="en-US" sz="1800" b="0">
              <a:latin typeface="Arial" panose="020B0604020202020204" pitchFamily="34" charset="0"/>
            </a:endParaRPr>
          </a:p>
        </p:txBody>
      </p:sp>
      <p:sp>
        <p:nvSpPr>
          <p:cNvPr id="29701" name="Oval 5">
            <a:extLst>
              <a:ext uri="{FF2B5EF4-FFF2-40B4-BE49-F238E27FC236}">
                <a16:creationId xmlns:a16="http://schemas.microsoft.com/office/drawing/2014/main" id="{0B4F3887-E460-BC8C-91DE-47BD74FA6FF1}"/>
              </a:ext>
            </a:extLst>
          </p:cNvPr>
          <p:cNvSpPr>
            <a:spLocks noChangeArrowheads="1"/>
          </p:cNvSpPr>
          <p:nvPr/>
        </p:nvSpPr>
        <p:spPr bwMode="auto">
          <a:xfrm>
            <a:off x="2960688" y="1090613"/>
            <a:ext cx="3352800" cy="234315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pPr algn="ctr"/>
            <a:endParaRPr lang="en-US" altLang="en-US" sz="1800" b="0">
              <a:latin typeface="Arial" panose="020B0604020202020204" pitchFamily="34" charset="0"/>
            </a:endParaRPr>
          </a:p>
        </p:txBody>
      </p:sp>
      <p:sp>
        <p:nvSpPr>
          <p:cNvPr id="29702" name="Text Box 6">
            <a:extLst>
              <a:ext uri="{FF2B5EF4-FFF2-40B4-BE49-F238E27FC236}">
                <a16:creationId xmlns:a16="http://schemas.microsoft.com/office/drawing/2014/main" id="{3D409C28-768C-99D8-44A7-9B537E173403}"/>
              </a:ext>
            </a:extLst>
          </p:cNvPr>
          <p:cNvSpPr txBox="1">
            <a:spLocks noChangeArrowheads="1"/>
          </p:cNvSpPr>
          <p:nvPr/>
        </p:nvSpPr>
        <p:spPr bwMode="auto">
          <a:xfrm>
            <a:off x="5267325" y="841375"/>
            <a:ext cx="1406525" cy="622300"/>
          </a:xfrm>
          <a:prstGeom prst="rect">
            <a:avLst/>
          </a:prstGeom>
          <a:solidFill>
            <a:schemeClr val="bg1"/>
          </a:solidFill>
          <a:ln>
            <a:noFill/>
          </a:ln>
          <a:effectLst/>
          <a:extLs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b="0">
                <a:latin typeface="Arial" panose="020B0604020202020204" pitchFamily="34" charset="0"/>
              </a:rPr>
              <a:t>Feature</a:t>
            </a:r>
          </a:p>
          <a:p>
            <a:pPr algn="ctr"/>
            <a:r>
              <a:rPr lang="en-US" altLang="en-US" sz="1800" b="0">
                <a:latin typeface="Arial" panose="020B0604020202020204" pitchFamily="34" charset="0"/>
              </a:rPr>
              <a:t>requirements</a:t>
            </a:r>
          </a:p>
        </p:txBody>
      </p:sp>
      <p:sp>
        <p:nvSpPr>
          <p:cNvPr id="29703" name="Text Box 7">
            <a:extLst>
              <a:ext uri="{FF2B5EF4-FFF2-40B4-BE49-F238E27FC236}">
                <a16:creationId xmlns:a16="http://schemas.microsoft.com/office/drawing/2014/main" id="{4C4CD824-4371-8A58-4283-AC009EE51AB7}"/>
              </a:ext>
            </a:extLst>
          </p:cNvPr>
          <p:cNvSpPr txBox="1">
            <a:spLocks noChangeArrowheads="1"/>
          </p:cNvSpPr>
          <p:nvPr/>
        </p:nvSpPr>
        <p:spPr bwMode="auto">
          <a:xfrm>
            <a:off x="1762125" y="955675"/>
            <a:ext cx="1292225" cy="622300"/>
          </a:xfrm>
          <a:prstGeom prst="rect">
            <a:avLst/>
          </a:prstGeom>
          <a:solidFill>
            <a:schemeClr val="bg1"/>
          </a:solidFill>
          <a:ln>
            <a:noFill/>
          </a:ln>
          <a:effectLst/>
          <a:extLs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b="0">
                <a:latin typeface="Arial" panose="020B0604020202020204" pitchFamily="34" charset="0"/>
              </a:rPr>
              <a:t>Task </a:t>
            </a:r>
          </a:p>
          <a:p>
            <a:pPr algn="ctr"/>
            <a:r>
              <a:rPr lang="en-US" altLang="en-US" sz="1800" b="0">
                <a:latin typeface="Arial" panose="020B0604020202020204" pitchFamily="34" charset="0"/>
              </a:rPr>
              <a:t>descriptions</a:t>
            </a:r>
          </a:p>
        </p:txBody>
      </p:sp>
      <p:sp>
        <p:nvSpPr>
          <p:cNvPr id="29704" name="AutoShape 8">
            <a:extLst>
              <a:ext uri="{FF2B5EF4-FFF2-40B4-BE49-F238E27FC236}">
                <a16:creationId xmlns:a16="http://schemas.microsoft.com/office/drawing/2014/main" id="{7B0F0D5D-4FCD-4A8E-BA00-A1890ED9D941}"/>
              </a:ext>
            </a:extLst>
          </p:cNvPr>
          <p:cNvSpPr>
            <a:spLocks noChangeArrowheads="1"/>
          </p:cNvSpPr>
          <p:nvPr/>
        </p:nvSpPr>
        <p:spPr bwMode="auto">
          <a:xfrm>
            <a:off x="1625600" y="3152775"/>
            <a:ext cx="857250" cy="695325"/>
          </a:xfrm>
          <a:prstGeom prst="wedgeRoundRectCallout">
            <a:avLst>
              <a:gd name="adj1" fmla="val 56296"/>
              <a:gd name="adj2" fmla="val -146347"/>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b="0">
                <a:latin typeface="Arial" panose="020B0604020202020204" pitchFamily="34" charset="0"/>
              </a:rPr>
              <a:t>Critical</a:t>
            </a:r>
          </a:p>
          <a:p>
            <a:pPr algn="ctr"/>
            <a:r>
              <a:rPr lang="en-US" altLang="en-US" sz="1800" b="0">
                <a:latin typeface="Arial" panose="020B0604020202020204" pitchFamily="34" charset="0"/>
              </a:rPr>
              <a:t>issues</a:t>
            </a:r>
          </a:p>
        </p:txBody>
      </p:sp>
      <p:sp>
        <p:nvSpPr>
          <p:cNvPr id="29705" name="AutoShape 9">
            <a:extLst>
              <a:ext uri="{FF2B5EF4-FFF2-40B4-BE49-F238E27FC236}">
                <a16:creationId xmlns:a16="http://schemas.microsoft.com/office/drawing/2014/main" id="{45CA2B2D-3BC6-2A5D-4D62-F2BB7E133A71}"/>
              </a:ext>
            </a:extLst>
          </p:cNvPr>
          <p:cNvSpPr>
            <a:spLocks noChangeArrowheads="1"/>
          </p:cNvSpPr>
          <p:nvPr/>
        </p:nvSpPr>
        <p:spPr bwMode="auto">
          <a:xfrm>
            <a:off x="3541713" y="3503613"/>
            <a:ext cx="1536700" cy="992187"/>
          </a:xfrm>
          <a:prstGeom prst="wedgeRoundRectCallout">
            <a:avLst>
              <a:gd name="adj1" fmla="val 29444"/>
              <a:gd name="adj2" fmla="val -154639"/>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b="0">
                <a:latin typeface="Arial" panose="020B0604020202020204" pitchFamily="34" charset="0"/>
              </a:rPr>
              <a:t>Tasks +</a:t>
            </a:r>
          </a:p>
          <a:p>
            <a:pPr algn="ctr"/>
            <a:r>
              <a:rPr lang="en-US" altLang="en-US" sz="1800" b="0">
                <a:latin typeface="Arial" panose="020B0604020202020204" pitchFamily="34" charset="0"/>
              </a:rPr>
              <a:t>data model +</a:t>
            </a:r>
          </a:p>
          <a:p>
            <a:pPr algn="ctr"/>
            <a:r>
              <a:rPr lang="en-US" altLang="en-US" sz="1800" b="0">
                <a:latin typeface="Arial" panose="020B0604020202020204" pitchFamily="34" charset="0"/>
              </a:rPr>
              <a:t>CRUD</a:t>
            </a:r>
          </a:p>
        </p:txBody>
      </p:sp>
      <p:sp>
        <p:nvSpPr>
          <p:cNvPr id="29706" name="AutoShape 10">
            <a:extLst>
              <a:ext uri="{FF2B5EF4-FFF2-40B4-BE49-F238E27FC236}">
                <a16:creationId xmlns:a16="http://schemas.microsoft.com/office/drawing/2014/main" id="{40EC79ED-0F3A-AD6B-B6B4-D90B9D7E4719}"/>
              </a:ext>
            </a:extLst>
          </p:cNvPr>
          <p:cNvSpPr>
            <a:spLocks noChangeArrowheads="1"/>
          </p:cNvSpPr>
          <p:nvPr/>
        </p:nvSpPr>
        <p:spPr bwMode="auto">
          <a:xfrm>
            <a:off x="5946775" y="3516313"/>
            <a:ext cx="911225" cy="695325"/>
          </a:xfrm>
          <a:prstGeom prst="wedgeRoundRectCallout">
            <a:avLst>
              <a:gd name="adj1" fmla="val -79269"/>
              <a:gd name="adj2" fmla="val -195662"/>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b="0">
                <a:latin typeface="Arial" panose="020B0604020202020204" pitchFamily="34" charset="0"/>
              </a:rPr>
              <a:t>Special</a:t>
            </a:r>
          </a:p>
          <a:p>
            <a:pPr algn="ctr"/>
            <a:r>
              <a:rPr lang="en-US" altLang="en-US" sz="1800" b="0">
                <a:latin typeface="Arial" panose="020B0604020202020204" pitchFamily="34" charset="0"/>
              </a:rPr>
              <a:t>reports</a:t>
            </a:r>
          </a:p>
        </p:txBody>
      </p:sp>
      <p:sp>
        <p:nvSpPr>
          <p:cNvPr id="29707" name="Text Box 11">
            <a:extLst>
              <a:ext uri="{FF2B5EF4-FFF2-40B4-BE49-F238E27FC236}">
                <a16:creationId xmlns:a16="http://schemas.microsoft.com/office/drawing/2014/main" id="{7A9C4736-34F8-03FB-53E9-920C35F085A7}"/>
              </a:ext>
            </a:extLst>
          </p:cNvPr>
          <p:cNvSpPr txBox="1">
            <a:spLocks noChangeArrowheads="1"/>
          </p:cNvSpPr>
          <p:nvPr/>
        </p:nvSpPr>
        <p:spPr bwMode="auto">
          <a:xfrm>
            <a:off x="5326063" y="2070100"/>
            <a:ext cx="87312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a:latin typeface="Arial" panose="020B0604020202020204" pitchFamily="34" charset="0"/>
              </a:rPr>
              <a:t>15 reqs</a:t>
            </a:r>
          </a:p>
        </p:txBody>
      </p:sp>
      <p:sp>
        <p:nvSpPr>
          <p:cNvPr id="29708" name="Text Box 12">
            <a:extLst>
              <a:ext uri="{FF2B5EF4-FFF2-40B4-BE49-F238E27FC236}">
                <a16:creationId xmlns:a16="http://schemas.microsoft.com/office/drawing/2014/main" id="{D69AE5CF-B8F1-669A-398F-98932DAB67F2}"/>
              </a:ext>
            </a:extLst>
          </p:cNvPr>
          <p:cNvSpPr txBox="1">
            <a:spLocks noChangeArrowheads="1"/>
          </p:cNvSpPr>
          <p:nvPr/>
        </p:nvSpPr>
        <p:spPr bwMode="auto">
          <a:xfrm>
            <a:off x="2570163" y="2070100"/>
            <a:ext cx="20002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a:latin typeface="Arial" panose="020B0604020202020204" pitchFamily="34" charset="0"/>
              </a:rPr>
              <a:t>8</a:t>
            </a:r>
          </a:p>
        </p:txBody>
      </p:sp>
      <p:sp>
        <p:nvSpPr>
          <p:cNvPr id="29709" name="Text Box 13">
            <a:extLst>
              <a:ext uri="{FF2B5EF4-FFF2-40B4-BE49-F238E27FC236}">
                <a16:creationId xmlns:a16="http://schemas.microsoft.com/office/drawing/2014/main" id="{C13519FF-5CA4-8401-D7C9-62395720C724}"/>
              </a:ext>
            </a:extLst>
          </p:cNvPr>
          <p:cNvSpPr txBox="1">
            <a:spLocks noChangeArrowheads="1"/>
          </p:cNvSpPr>
          <p:nvPr/>
        </p:nvSpPr>
        <p:spPr bwMode="auto">
          <a:xfrm>
            <a:off x="3473450" y="2070100"/>
            <a:ext cx="32702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a:latin typeface="Arial" panose="020B0604020202020204" pitchFamily="34" charset="0"/>
              </a:rPr>
              <a:t>16</a:t>
            </a:r>
          </a:p>
        </p:txBody>
      </p:sp>
      <p:sp>
        <p:nvSpPr>
          <p:cNvPr id="29710" name="Text Box 14">
            <a:extLst>
              <a:ext uri="{FF2B5EF4-FFF2-40B4-BE49-F238E27FC236}">
                <a16:creationId xmlns:a16="http://schemas.microsoft.com/office/drawing/2014/main" id="{5A7C655F-7664-9E22-E590-CB497F51CEE1}"/>
              </a:ext>
            </a:extLst>
          </p:cNvPr>
          <p:cNvSpPr txBox="1">
            <a:spLocks noChangeArrowheads="1"/>
          </p:cNvSpPr>
          <p:nvPr/>
        </p:nvSpPr>
        <p:spPr bwMode="auto">
          <a:xfrm>
            <a:off x="4703763" y="2070100"/>
            <a:ext cx="20002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a:latin typeface="Arial" panose="020B0604020202020204" pitchFamily="34" charset="0"/>
              </a:rPr>
              <a:t>7</a:t>
            </a:r>
          </a:p>
        </p:txBody>
      </p:sp>
      <p:sp>
        <p:nvSpPr>
          <p:cNvPr id="29711" name="Rectangle 15">
            <a:extLst>
              <a:ext uri="{FF2B5EF4-FFF2-40B4-BE49-F238E27FC236}">
                <a16:creationId xmlns:a16="http://schemas.microsoft.com/office/drawing/2014/main" id="{AB16568A-2714-82E8-3ADB-CABC95213C41}"/>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4" name="Picture 4">
            <a:extLst>
              <a:ext uri="{FF2B5EF4-FFF2-40B4-BE49-F238E27FC236}">
                <a16:creationId xmlns:a16="http://schemas.microsoft.com/office/drawing/2014/main" id="{E3068C4A-7847-B74E-12EE-328F0507CA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838200"/>
            <a:ext cx="6286500" cy="489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25" name="Text Box 5">
            <a:extLst>
              <a:ext uri="{FF2B5EF4-FFF2-40B4-BE49-F238E27FC236}">
                <a16:creationId xmlns:a16="http://schemas.microsoft.com/office/drawing/2014/main" id="{C8D9E996-AA86-FDFC-CE63-82642D24BB47}"/>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3.8D    Mistaken first-time use</a:t>
            </a:r>
            <a:endParaRPr lang="en-US" altLang="en-US" sz="3200" b="0">
              <a:latin typeface="Arial" panose="020B0604020202020204" pitchFamily="34" charset="0"/>
            </a:endParaRPr>
          </a:p>
        </p:txBody>
      </p:sp>
      <p:sp>
        <p:nvSpPr>
          <p:cNvPr id="30726" name="Text Box 6">
            <a:extLst>
              <a:ext uri="{FF2B5EF4-FFF2-40B4-BE49-F238E27FC236}">
                <a16:creationId xmlns:a16="http://schemas.microsoft.com/office/drawing/2014/main" id="{B2FD8D17-32E0-CD0E-3FF1-3CCABE495840}"/>
              </a:ext>
            </a:extLst>
          </p:cNvPr>
          <p:cNvSpPr txBox="1">
            <a:spLocks noChangeArrowheads="1"/>
          </p:cNvSpPr>
          <p:nvPr/>
        </p:nvSpPr>
        <p:spPr bwMode="auto">
          <a:xfrm rot="-348018">
            <a:off x="4256088" y="3106738"/>
            <a:ext cx="1611312" cy="679450"/>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8000" tIns="36000" rIns="36000" bIns="36000">
            <a:spAutoFit/>
          </a:bodyPr>
          <a:lstStyle/>
          <a:p>
            <a:pPr algn="ctr"/>
            <a:r>
              <a:rPr lang="en-US" altLang="en-US" sz="1800">
                <a:solidFill>
                  <a:srgbClr val="FF00FF"/>
                </a:solidFill>
                <a:latin typeface="Arial" panose="020B0604020202020204" pitchFamily="34" charset="0"/>
              </a:rPr>
              <a:t>Feature style</a:t>
            </a:r>
          </a:p>
          <a:p>
            <a:pPr algn="ctr"/>
            <a:r>
              <a:rPr lang="en-US" altLang="en-US" sz="1800">
                <a:solidFill>
                  <a:srgbClr val="FF00FF"/>
                </a:solidFill>
                <a:latin typeface="Arial" panose="020B0604020202020204" pitchFamily="34" charset="0"/>
              </a:rPr>
              <a:t>in disguise</a:t>
            </a:r>
          </a:p>
        </p:txBody>
      </p:sp>
      <p:sp>
        <p:nvSpPr>
          <p:cNvPr id="30727" name="Rectangle 7">
            <a:extLst>
              <a:ext uri="{FF2B5EF4-FFF2-40B4-BE49-F238E27FC236}">
                <a16:creationId xmlns:a16="http://schemas.microsoft.com/office/drawing/2014/main" id="{319F9F28-4835-B528-1928-93680BEC51F9}"/>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07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6"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a:extLst>
              <a:ext uri="{FF2B5EF4-FFF2-40B4-BE49-F238E27FC236}">
                <a16:creationId xmlns:a16="http://schemas.microsoft.com/office/drawing/2014/main" id="{671BB0EC-EF25-46FF-89CD-DCC885C8C462}"/>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3.8E    Early experiences</a:t>
            </a:r>
            <a:endParaRPr lang="en-US" altLang="en-US" sz="3200" b="0">
              <a:latin typeface="Arial" panose="020B0604020202020204" pitchFamily="34" charset="0"/>
            </a:endParaRPr>
          </a:p>
        </p:txBody>
      </p:sp>
      <p:sp>
        <p:nvSpPr>
          <p:cNvPr id="31747" name="Text Box 3">
            <a:extLst>
              <a:ext uri="{FF2B5EF4-FFF2-40B4-BE49-F238E27FC236}">
                <a16:creationId xmlns:a16="http://schemas.microsoft.com/office/drawing/2014/main" id="{801A5448-561D-B453-7784-DFA5419868AC}"/>
              </a:ext>
            </a:extLst>
          </p:cNvPr>
          <p:cNvSpPr txBox="1">
            <a:spLocks noChangeArrowheads="1"/>
          </p:cNvSpPr>
          <p:nvPr/>
        </p:nvSpPr>
        <p:spPr bwMode="auto">
          <a:xfrm>
            <a:off x="715963" y="838200"/>
            <a:ext cx="5616575" cy="5011738"/>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tabLst>
                <a:tab pos="2952750" algn="l"/>
              </a:tabLst>
              <a:defRPr sz="2400">
                <a:solidFill>
                  <a:schemeClr val="tx1"/>
                </a:solidFill>
                <a:latin typeface="Times New Roman" panose="02020603050405020304" pitchFamily="18" charset="0"/>
              </a:defRPr>
            </a:lvl1pPr>
            <a:lvl2pPr>
              <a:tabLst>
                <a:tab pos="2952750" algn="l"/>
              </a:tabLst>
              <a:defRPr sz="2400">
                <a:solidFill>
                  <a:schemeClr val="tx1"/>
                </a:solidFill>
                <a:latin typeface="Times New Roman" panose="02020603050405020304" pitchFamily="18" charset="0"/>
              </a:defRPr>
            </a:lvl2pPr>
            <a:lvl3pPr>
              <a:tabLst>
                <a:tab pos="2952750" algn="l"/>
              </a:tabLst>
              <a:defRPr sz="2400">
                <a:solidFill>
                  <a:schemeClr val="tx1"/>
                </a:solidFill>
                <a:latin typeface="Times New Roman" panose="02020603050405020304" pitchFamily="18" charset="0"/>
              </a:defRPr>
            </a:lvl3pPr>
            <a:lvl4pPr>
              <a:tabLst>
                <a:tab pos="2952750" algn="l"/>
              </a:tabLst>
              <a:defRPr sz="2400">
                <a:solidFill>
                  <a:schemeClr val="tx1"/>
                </a:solidFill>
                <a:latin typeface="Times New Roman" panose="02020603050405020304" pitchFamily="18" charset="0"/>
              </a:defRPr>
            </a:lvl4pPr>
            <a:lvl5pPr>
              <a:tabLst>
                <a:tab pos="295275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295275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295275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295275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2952750" algn="l"/>
              </a:tabLst>
              <a:defRPr sz="2400">
                <a:solidFill>
                  <a:schemeClr val="tx1"/>
                </a:solidFill>
                <a:latin typeface="Times New Roman" panose="02020603050405020304" pitchFamily="18" charset="0"/>
              </a:defRPr>
            </a:lvl9pPr>
          </a:lstStyle>
          <a:p>
            <a:r>
              <a:rPr lang="en-US" altLang="en-US">
                <a:latin typeface="Arial" panose="020B0604020202020204" pitchFamily="34" charset="0"/>
              </a:rPr>
              <a:t>Traditional</a:t>
            </a:r>
            <a:endParaRPr lang="en-US" altLang="en-US" sz="1800">
              <a:latin typeface="Arial" panose="020B0604020202020204" pitchFamily="34" charset="0"/>
            </a:endParaRPr>
          </a:p>
          <a:p>
            <a:pPr>
              <a:spcBef>
                <a:spcPct val="50000"/>
              </a:spcBef>
              <a:spcAft>
                <a:spcPct val="50000"/>
              </a:spcAft>
            </a:pPr>
            <a:r>
              <a:rPr lang="en-US" altLang="en-US" sz="1800">
                <a:latin typeface="Arial" panose="020B0604020202020204" pitchFamily="34" charset="0"/>
              </a:rPr>
              <a:t>Write requirements</a:t>
            </a:r>
            <a:endParaRPr lang="en-US" altLang="en-US" sz="1800" b="0">
              <a:latin typeface="Arial" panose="020B0604020202020204" pitchFamily="34" charset="0"/>
            </a:endParaRPr>
          </a:p>
          <a:p>
            <a:r>
              <a:rPr lang="en-US" altLang="en-US" sz="1800" b="0">
                <a:latin typeface="Arial" panose="020B0604020202020204" pitchFamily="34" charset="0"/>
              </a:rPr>
              <a:t>Everybody </a:t>
            </a:r>
            <a:r>
              <a:rPr lang="da-DK" altLang="en-US" sz="1800" b="0">
                <a:latin typeface="Arial" panose="020B0604020202020204" pitchFamily="34" charset="0"/>
              </a:rPr>
              <a:t>is </a:t>
            </a:r>
            <a:r>
              <a:rPr lang="en-US" altLang="en-US" sz="1800" b="0">
                <a:latin typeface="Arial" panose="020B0604020202020204" pitchFamily="34" charset="0"/>
              </a:rPr>
              <a:t>asked.</a:t>
            </a:r>
          </a:p>
          <a:p>
            <a:pPr>
              <a:spcAft>
                <a:spcPct val="50000"/>
              </a:spcAft>
            </a:pPr>
            <a:r>
              <a:rPr lang="en-US" altLang="en-US" sz="1800" b="0">
                <a:latin typeface="Arial" panose="020B0604020202020204" pitchFamily="34" charset="0"/>
              </a:rPr>
              <a:t>All dream up reqmts.</a:t>
            </a:r>
          </a:p>
          <a:p>
            <a:r>
              <a:rPr lang="en-US" altLang="en-US" sz="1800" b="0">
                <a:latin typeface="Arial" panose="020B0604020202020204" pitchFamily="34" charset="0"/>
              </a:rPr>
              <a:t>Combined into one spec.</a:t>
            </a:r>
          </a:p>
          <a:p>
            <a:r>
              <a:rPr lang="en-US" altLang="en-US" sz="1800" b="0">
                <a:latin typeface="Arial" panose="020B0604020202020204" pitchFamily="34" charset="0"/>
              </a:rPr>
              <a:t>Few understand it.</a:t>
            </a:r>
            <a:endParaRPr lang="en-US" altLang="en-US" sz="1800" b="0" i="1">
              <a:latin typeface="Arial" panose="020B0604020202020204" pitchFamily="34" charset="0"/>
            </a:endParaRPr>
          </a:p>
          <a:p>
            <a:endParaRPr lang="en-US" altLang="en-US" sz="1800" b="0" i="1">
              <a:latin typeface="Arial" panose="020B0604020202020204" pitchFamily="34" charset="0"/>
            </a:endParaRPr>
          </a:p>
          <a:p>
            <a:r>
              <a:rPr lang="en-US" altLang="en-US" sz="1800" b="0">
                <a:latin typeface="Arial" panose="020B0604020202020204" pitchFamily="34" charset="0"/>
              </a:rPr>
              <a:t>Time: 25 weeks</a:t>
            </a:r>
          </a:p>
          <a:p>
            <a:endParaRPr lang="en-US" altLang="en-US" sz="1800" b="0">
              <a:latin typeface="Arial" panose="020B0604020202020204" pitchFamily="34" charset="0"/>
            </a:endParaRPr>
          </a:p>
          <a:p>
            <a:pPr>
              <a:spcAft>
                <a:spcPct val="50000"/>
              </a:spcAft>
            </a:pPr>
            <a:r>
              <a:rPr lang="en-US" altLang="en-US" sz="1800">
                <a:latin typeface="Arial" panose="020B0604020202020204" pitchFamily="34" charset="0"/>
              </a:rPr>
              <a:t>Assess proposals</a:t>
            </a:r>
            <a:endParaRPr lang="en-US" altLang="en-US" sz="1800" b="0">
              <a:latin typeface="Arial" panose="020B0604020202020204" pitchFamily="34" charset="0"/>
            </a:endParaRPr>
          </a:p>
          <a:p>
            <a:r>
              <a:rPr lang="en-US" altLang="en-US" sz="1800" b="0">
                <a:latin typeface="Arial" panose="020B0604020202020204" pitchFamily="34" charset="0"/>
              </a:rPr>
              <a:t>Everybody has a say</a:t>
            </a:r>
          </a:p>
          <a:p>
            <a:endParaRPr lang="en-US" altLang="en-US" sz="1800" b="0">
              <a:latin typeface="Arial" panose="020B0604020202020204" pitchFamily="34" charset="0"/>
            </a:endParaRPr>
          </a:p>
          <a:p>
            <a:r>
              <a:rPr lang="en-US" altLang="en-US" sz="1800" b="0">
                <a:latin typeface="Arial" panose="020B0604020202020204" pitchFamily="34" charset="0"/>
              </a:rPr>
              <a:t>Political choice</a:t>
            </a:r>
          </a:p>
          <a:p>
            <a:pPr>
              <a:spcAft>
                <a:spcPct val="50000"/>
              </a:spcAft>
            </a:pPr>
            <a:endParaRPr lang="en-US" altLang="en-US" sz="1800" b="0">
              <a:latin typeface="Arial" panose="020B0604020202020204" pitchFamily="34" charset="0"/>
            </a:endParaRPr>
          </a:p>
          <a:p>
            <a:r>
              <a:rPr lang="en-US" altLang="en-US" sz="1800" b="0">
                <a:latin typeface="Arial" panose="020B0604020202020204" pitchFamily="34" charset="0"/>
              </a:rPr>
              <a:t>Time: 10 man months</a:t>
            </a:r>
          </a:p>
        </p:txBody>
      </p:sp>
      <p:sp>
        <p:nvSpPr>
          <p:cNvPr id="31749" name="Line 5">
            <a:extLst>
              <a:ext uri="{FF2B5EF4-FFF2-40B4-BE49-F238E27FC236}">
                <a16:creationId xmlns:a16="http://schemas.microsoft.com/office/drawing/2014/main" id="{980CC4FE-2D3A-753C-C9F2-F2790EA70954}"/>
              </a:ext>
            </a:extLst>
          </p:cNvPr>
          <p:cNvSpPr>
            <a:spLocks noChangeShapeType="1"/>
          </p:cNvSpPr>
          <p:nvPr/>
        </p:nvSpPr>
        <p:spPr bwMode="auto">
          <a:xfrm>
            <a:off x="715963" y="1284288"/>
            <a:ext cx="561657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1750" name="Line 6">
            <a:extLst>
              <a:ext uri="{FF2B5EF4-FFF2-40B4-BE49-F238E27FC236}">
                <a16:creationId xmlns:a16="http://schemas.microsoft.com/office/drawing/2014/main" id="{794F61D1-EF2A-2015-D30A-6CB1598E9AE1}"/>
              </a:ext>
            </a:extLst>
          </p:cNvPr>
          <p:cNvSpPr>
            <a:spLocks noChangeShapeType="1"/>
          </p:cNvSpPr>
          <p:nvPr/>
        </p:nvSpPr>
        <p:spPr bwMode="auto">
          <a:xfrm>
            <a:off x="685800" y="3733800"/>
            <a:ext cx="56388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751" name="Rectangle 7">
            <a:extLst>
              <a:ext uri="{FF2B5EF4-FFF2-40B4-BE49-F238E27FC236}">
                <a16:creationId xmlns:a16="http://schemas.microsoft.com/office/drawing/2014/main" id="{6D9E9C09-6679-B545-D207-5378678A913F}"/>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
        <p:nvSpPr>
          <p:cNvPr id="31754" name="Text Box 10">
            <a:extLst>
              <a:ext uri="{FF2B5EF4-FFF2-40B4-BE49-F238E27FC236}">
                <a16:creationId xmlns:a16="http://schemas.microsoft.com/office/drawing/2014/main" id="{407A8FF5-2AE3-C3AB-04BD-9DDAAADD2015}"/>
              </a:ext>
            </a:extLst>
          </p:cNvPr>
          <p:cNvSpPr txBox="1">
            <a:spLocks noChangeArrowheads="1"/>
          </p:cNvSpPr>
          <p:nvPr/>
        </p:nvSpPr>
        <p:spPr bwMode="auto">
          <a:xfrm>
            <a:off x="3544888" y="838200"/>
            <a:ext cx="2789237" cy="5011738"/>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tabLst>
                <a:tab pos="2952750" algn="l"/>
              </a:tabLst>
              <a:defRPr sz="2400">
                <a:solidFill>
                  <a:schemeClr val="tx1"/>
                </a:solidFill>
                <a:latin typeface="Times New Roman" panose="02020603050405020304" pitchFamily="18" charset="0"/>
              </a:defRPr>
            </a:lvl1pPr>
            <a:lvl2pPr>
              <a:tabLst>
                <a:tab pos="2952750" algn="l"/>
              </a:tabLst>
              <a:defRPr sz="2400">
                <a:solidFill>
                  <a:schemeClr val="tx1"/>
                </a:solidFill>
                <a:latin typeface="Times New Roman" panose="02020603050405020304" pitchFamily="18" charset="0"/>
              </a:defRPr>
            </a:lvl2pPr>
            <a:lvl3pPr>
              <a:tabLst>
                <a:tab pos="2952750" algn="l"/>
              </a:tabLst>
              <a:defRPr sz="2400">
                <a:solidFill>
                  <a:schemeClr val="tx1"/>
                </a:solidFill>
                <a:latin typeface="Times New Roman" panose="02020603050405020304" pitchFamily="18" charset="0"/>
              </a:defRPr>
            </a:lvl3pPr>
            <a:lvl4pPr>
              <a:tabLst>
                <a:tab pos="2952750" algn="l"/>
              </a:tabLst>
              <a:defRPr sz="2400">
                <a:solidFill>
                  <a:schemeClr val="tx1"/>
                </a:solidFill>
                <a:latin typeface="Times New Roman" panose="02020603050405020304" pitchFamily="18" charset="0"/>
              </a:defRPr>
            </a:lvl4pPr>
            <a:lvl5pPr>
              <a:tabLst>
                <a:tab pos="295275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295275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295275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295275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2952750" algn="l"/>
              </a:tabLst>
              <a:defRPr sz="2400">
                <a:solidFill>
                  <a:schemeClr val="tx1"/>
                </a:solidFill>
                <a:latin typeface="Times New Roman" panose="02020603050405020304" pitchFamily="18" charset="0"/>
              </a:defRPr>
            </a:lvl9pPr>
          </a:lstStyle>
          <a:p>
            <a:r>
              <a:rPr lang="en-US" altLang="en-US">
                <a:latin typeface="Arial" panose="020B0604020202020204" pitchFamily="34" charset="0"/>
              </a:rPr>
              <a:t>Tasks &amp; Support</a:t>
            </a:r>
            <a:endParaRPr lang="en-US" altLang="en-US" sz="1800">
              <a:latin typeface="Arial" panose="020B0604020202020204" pitchFamily="34" charset="0"/>
            </a:endParaRPr>
          </a:p>
          <a:p>
            <a:pPr>
              <a:spcBef>
                <a:spcPct val="50000"/>
              </a:spcBef>
              <a:spcAft>
                <a:spcPct val="50000"/>
              </a:spcAft>
            </a:pPr>
            <a:r>
              <a:rPr lang="en-US" altLang="en-US" sz="1800">
                <a:latin typeface="Arial" panose="020B0604020202020204" pitchFamily="34" charset="0"/>
              </a:rPr>
              <a:t>Write requirements</a:t>
            </a:r>
            <a:endParaRPr lang="en-US" altLang="en-US" sz="1800" b="0">
              <a:latin typeface="Arial" panose="020B0604020202020204" pitchFamily="34" charset="0"/>
            </a:endParaRPr>
          </a:p>
          <a:p>
            <a:r>
              <a:rPr lang="en-US" altLang="en-US" sz="1800" b="0">
                <a:latin typeface="Arial" panose="020B0604020202020204" pitchFamily="34" charset="0"/>
              </a:rPr>
              <a:t>Expert users describe</a:t>
            </a:r>
          </a:p>
          <a:p>
            <a:pPr>
              <a:spcAft>
                <a:spcPct val="50000"/>
              </a:spcAft>
            </a:pPr>
            <a:r>
              <a:rPr lang="en-US" altLang="en-US" sz="1800" b="0">
                <a:latin typeface="Arial" panose="020B0604020202020204" pitchFamily="34" charset="0"/>
              </a:rPr>
              <a:t>tasks.</a:t>
            </a:r>
          </a:p>
          <a:p>
            <a:r>
              <a:rPr lang="en-US" altLang="en-US" sz="1800" b="0">
                <a:latin typeface="Arial" panose="020B0604020202020204" pitchFamily="34" charset="0"/>
              </a:rPr>
              <a:t>Everybody can correct</a:t>
            </a:r>
          </a:p>
          <a:p>
            <a:r>
              <a:rPr lang="en-US" altLang="en-US" sz="1800" b="0">
                <a:latin typeface="Arial" panose="020B0604020202020204" pitchFamily="34" charset="0"/>
              </a:rPr>
              <a:t>tasks and add </a:t>
            </a:r>
            <a:r>
              <a:rPr lang="en-US" altLang="en-US" sz="1800" b="0" i="1">
                <a:latin typeface="Arial" panose="020B0604020202020204" pitchFamily="34" charset="0"/>
              </a:rPr>
              <a:t>wishes</a:t>
            </a:r>
            <a:r>
              <a:rPr lang="en-US" altLang="en-US" sz="1800" b="0">
                <a:latin typeface="Arial" panose="020B0604020202020204" pitchFamily="34" charset="0"/>
              </a:rPr>
              <a:t>.</a:t>
            </a:r>
            <a:endParaRPr lang="en-US" altLang="en-US" sz="1800" b="0" i="1">
              <a:latin typeface="Arial" panose="020B0604020202020204" pitchFamily="34" charset="0"/>
            </a:endParaRPr>
          </a:p>
          <a:p>
            <a:endParaRPr lang="en-US" altLang="en-US" sz="1800" b="0" i="1">
              <a:latin typeface="Arial" panose="020B0604020202020204" pitchFamily="34" charset="0"/>
            </a:endParaRPr>
          </a:p>
          <a:p>
            <a:r>
              <a:rPr lang="en-US" altLang="en-US" sz="1800" b="0">
                <a:latin typeface="Arial" panose="020B0604020202020204" pitchFamily="34" charset="0"/>
              </a:rPr>
              <a:t>Time: 3 weeks (first time)</a:t>
            </a:r>
          </a:p>
          <a:p>
            <a:endParaRPr lang="en-US" altLang="en-US" sz="1800" b="0">
              <a:latin typeface="Arial" panose="020B0604020202020204" pitchFamily="34" charset="0"/>
            </a:endParaRPr>
          </a:p>
          <a:p>
            <a:pPr>
              <a:spcAft>
                <a:spcPct val="50000"/>
              </a:spcAft>
            </a:pPr>
            <a:r>
              <a:rPr lang="en-US" altLang="en-US" sz="1800">
                <a:latin typeface="Arial" panose="020B0604020202020204" pitchFamily="34" charset="0"/>
              </a:rPr>
              <a:t>Assess proposals</a:t>
            </a:r>
            <a:endParaRPr lang="en-US" altLang="en-US" sz="1800" b="0">
              <a:latin typeface="Arial" panose="020B0604020202020204" pitchFamily="34" charset="0"/>
            </a:endParaRPr>
          </a:p>
          <a:p>
            <a:r>
              <a:rPr lang="en-US" altLang="en-US" sz="1800" b="0">
                <a:latin typeface="Arial" panose="020B0604020202020204" pitchFamily="34" charset="0"/>
              </a:rPr>
              <a:t>Carry out the tasks - give</a:t>
            </a:r>
          </a:p>
          <a:p>
            <a:r>
              <a:rPr lang="en-US" altLang="en-US" sz="1800" b="0">
                <a:latin typeface="Arial" panose="020B0604020202020204" pitchFamily="34" charset="0"/>
              </a:rPr>
              <a:t>scores.</a:t>
            </a:r>
          </a:p>
          <a:p>
            <a:r>
              <a:rPr lang="en-US" altLang="en-US" sz="1800" b="0">
                <a:latin typeface="Arial" panose="020B0604020202020204" pitchFamily="34" charset="0"/>
              </a:rPr>
              <a:t>Selected stakeholders</a:t>
            </a:r>
          </a:p>
          <a:p>
            <a:pPr>
              <a:spcAft>
                <a:spcPct val="50000"/>
              </a:spcAft>
            </a:pPr>
            <a:r>
              <a:rPr lang="en-US" altLang="en-US" sz="1800" b="0">
                <a:latin typeface="Arial" panose="020B0604020202020204" pitchFamily="34" charset="0"/>
              </a:rPr>
              <a:t>asked. No doubt.</a:t>
            </a:r>
          </a:p>
          <a:p>
            <a:r>
              <a:rPr lang="en-US" altLang="en-US" sz="1800" b="0">
                <a:latin typeface="Arial" panose="020B0604020202020204" pitchFamily="34" charset="0"/>
              </a:rPr>
              <a:t>Time: 1 man month</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17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4"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a:extLst>
              <a:ext uri="{FF2B5EF4-FFF2-40B4-BE49-F238E27FC236}">
                <a16:creationId xmlns:a16="http://schemas.microsoft.com/office/drawing/2014/main" id="{25C3A52C-309A-5756-6D63-0C31326C5947}"/>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3.8F)    Initial supplier opinion</a:t>
            </a:r>
            <a:endParaRPr lang="en-US" altLang="en-US" sz="3200" b="0">
              <a:latin typeface="Arial" panose="020B0604020202020204" pitchFamily="34" charset="0"/>
            </a:endParaRPr>
          </a:p>
        </p:txBody>
      </p:sp>
      <p:sp>
        <p:nvSpPr>
          <p:cNvPr id="49159" name="Rectangle 7">
            <a:extLst>
              <a:ext uri="{FF2B5EF4-FFF2-40B4-BE49-F238E27FC236}">
                <a16:creationId xmlns:a16="http://schemas.microsoft.com/office/drawing/2014/main" id="{EF794F32-21D8-867A-5462-775A0A2E81A3}"/>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
        <p:nvSpPr>
          <p:cNvPr id="49161" name="Text Box 9">
            <a:extLst>
              <a:ext uri="{FF2B5EF4-FFF2-40B4-BE49-F238E27FC236}">
                <a16:creationId xmlns:a16="http://schemas.microsoft.com/office/drawing/2014/main" id="{A32979CD-1384-8084-5996-9680BB5BAC7D}"/>
              </a:ext>
            </a:extLst>
          </p:cNvPr>
          <p:cNvSpPr txBox="1">
            <a:spLocks noChangeArrowheads="1"/>
          </p:cNvSpPr>
          <p:nvPr/>
        </p:nvSpPr>
        <p:spPr bwMode="auto">
          <a:xfrm>
            <a:off x="715963" y="769938"/>
            <a:ext cx="6010275" cy="4821237"/>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44000" tIns="108000" rIns="144000" bIns="108000">
            <a:spAutoFit/>
          </a:bodyPr>
          <a:lstStyle>
            <a:lvl1pPr marL="285750" indent="-285750">
              <a:tabLst>
                <a:tab pos="2952750" algn="l"/>
              </a:tabLst>
              <a:defRPr sz="2400">
                <a:solidFill>
                  <a:schemeClr val="tx1"/>
                </a:solidFill>
                <a:latin typeface="Times New Roman" panose="02020603050405020304" pitchFamily="18" charset="0"/>
              </a:defRPr>
            </a:lvl1pPr>
            <a:lvl2pPr marL="476250">
              <a:tabLst>
                <a:tab pos="2952750" algn="l"/>
              </a:tabLst>
              <a:defRPr sz="2400">
                <a:solidFill>
                  <a:schemeClr val="tx1"/>
                </a:solidFill>
                <a:latin typeface="Times New Roman" panose="02020603050405020304" pitchFamily="18" charset="0"/>
              </a:defRPr>
            </a:lvl2pPr>
            <a:lvl3pPr>
              <a:tabLst>
                <a:tab pos="2952750" algn="l"/>
              </a:tabLst>
              <a:defRPr sz="2400">
                <a:solidFill>
                  <a:schemeClr val="tx1"/>
                </a:solidFill>
                <a:latin typeface="Times New Roman" panose="02020603050405020304" pitchFamily="18" charset="0"/>
              </a:defRPr>
            </a:lvl3pPr>
            <a:lvl4pPr>
              <a:tabLst>
                <a:tab pos="2952750" algn="l"/>
              </a:tabLst>
              <a:defRPr sz="2400">
                <a:solidFill>
                  <a:schemeClr val="tx1"/>
                </a:solidFill>
                <a:latin typeface="Times New Roman" panose="02020603050405020304" pitchFamily="18" charset="0"/>
              </a:defRPr>
            </a:lvl4pPr>
            <a:lvl5pPr>
              <a:tabLst>
                <a:tab pos="295275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295275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295275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295275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2952750" algn="l"/>
              </a:tabLst>
              <a:defRPr sz="2400">
                <a:solidFill>
                  <a:schemeClr val="tx1"/>
                </a:solidFill>
                <a:latin typeface="Times New Roman" panose="02020603050405020304" pitchFamily="18" charset="0"/>
              </a:defRPr>
            </a:lvl9pPr>
          </a:lstStyle>
          <a:p>
            <a:pPr>
              <a:spcAft>
                <a:spcPct val="20000"/>
              </a:spcAft>
              <a:buFontTx/>
              <a:buChar char="•"/>
            </a:pPr>
            <a:r>
              <a:rPr lang="en-GB" altLang="en-US" sz="1800" b="0" noProof="1">
                <a:latin typeface="Arial" panose="020B0604020202020204" pitchFamily="34" charset="0"/>
              </a:rPr>
              <a:t>Easy to understand what customer wants</a:t>
            </a:r>
          </a:p>
          <a:p>
            <a:pPr>
              <a:spcAft>
                <a:spcPct val="20000"/>
              </a:spcAft>
              <a:buFontTx/>
              <a:buChar char="•"/>
            </a:pPr>
            <a:r>
              <a:rPr lang="en-GB" altLang="en-US" sz="1800" b="0" noProof="1">
                <a:latin typeface="Arial" panose="020B0604020202020204" pitchFamily="34" charset="0"/>
              </a:rPr>
              <a:t>Possible to specify advantages of our solution</a:t>
            </a:r>
          </a:p>
          <a:p>
            <a:pPr>
              <a:spcAft>
                <a:spcPct val="20000"/>
              </a:spcAft>
              <a:buFontTx/>
              <a:buChar char="•"/>
            </a:pPr>
            <a:r>
              <a:rPr lang="en-GB" altLang="en-US" sz="1800" b="0" noProof="1">
                <a:latin typeface="Arial" panose="020B0604020202020204" pitchFamily="34" charset="0"/>
              </a:rPr>
              <a:t>Convincing demonstration at contract time</a:t>
            </a:r>
          </a:p>
          <a:p>
            <a:pPr>
              <a:spcAft>
                <a:spcPct val="20000"/>
              </a:spcAft>
              <a:buFontTx/>
              <a:buChar char="•"/>
            </a:pPr>
            <a:r>
              <a:rPr lang="en-GB" altLang="en-US" sz="1800" b="0" noProof="1">
                <a:latin typeface="Arial" panose="020B0604020202020204" pitchFamily="34" charset="0"/>
              </a:rPr>
              <a:t>Equal opportunities</a:t>
            </a:r>
          </a:p>
          <a:p>
            <a:pPr>
              <a:spcAft>
                <a:spcPct val="20000"/>
              </a:spcAft>
              <a:buFontTx/>
              <a:buChar char="•"/>
            </a:pPr>
            <a:r>
              <a:rPr lang="en-GB" altLang="en-US" sz="1800" b="0" noProof="1">
                <a:latin typeface="Arial" panose="020B0604020202020204" pitchFamily="34" charset="0"/>
              </a:rPr>
              <a:t>Adjust ambitions</a:t>
            </a:r>
          </a:p>
          <a:p>
            <a:pPr>
              <a:spcAft>
                <a:spcPct val="20000"/>
              </a:spcAft>
              <a:buFontTx/>
              <a:buChar char="•"/>
            </a:pPr>
            <a:r>
              <a:rPr lang="en-GB" altLang="en-US" sz="1800" b="0" noProof="1">
                <a:latin typeface="Arial" panose="020B0604020202020204" pitchFamily="34" charset="0"/>
              </a:rPr>
              <a:t>Tracing possible: reqs </a:t>
            </a:r>
            <a:r>
              <a:rPr lang="en-GB" altLang="en-US" sz="1800" b="0" noProof="1">
                <a:latin typeface="Arial" panose="020B0604020202020204" pitchFamily="34" charset="0"/>
                <a:sym typeface="Symbol" panose="05050102010706020507" pitchFamily="18" charset="2"/>
              </a:rPr>
              <a:t></a:t>
            </a:r>
            <a:r>
              <a:rPr lang="en-GB" altLang="en-US" sz="1800" b="0" noProof="1">
                <a:latin typeface="Arial" panose="020B0604020202020204" pitchFamily="34" charset="0"/>
              </a:rPr>
              <a:t> business goals</a:t>
            </a:r>
          </a:p>
          <a:p>
            <a:endParaRPr lang="en-GB" altLang="en-US" sz="1800" b="0" noProof="1">
              <a:latin typeface="Arial" panose="020B0604020202020204" pitchFamily="34" charset="0"/>
            </a:endParaRPr>
          </a:p>
          <a:p>
            <a:pPr>
              <a:spcAft>
                <a:spcPct val="20000"/>
              </a:spcAft>
            </a:pPr>
            <a:r>
              <a:rPr lang="en-GB" altLang="en-US" sz="1800" noProof="1">
                <a:latin typeface="Arial" panose="020B0604020202020204" pitchFamily="34" charset="0"/>
              </a:rPr>
              <a:t>Disadvantages</a:t>
            </a:r>
            <a:endParaRPr lang="en-GB" altLang="en-US" sz="1800" b="0" noProof="1">
              <a:latin typeface="Arial" panose="020B0604020202020204" pitchFamily="34" charset="0"/>
            </a:endParaRPr>
          </a:p>
          <a:p>
            <a:pPr>
              <a:spcAft>
                <a:spcPct val="20000"/>
              </a:spcAft>
              <a:buFontTx/>
              <a:buChar char="•"/>
            </a:pPr>
            <a:r>
              <a:rPr lang="en-GB" altLang="en-US" sz="1800" b="0" noProof="1">
                <a:latin typeface="Arial" panose="020B0604020202020204" pitchFamily="34" charset="0"/>
              </a:rPr>
              <a:t>Data-weak: Yes, use data descriptions too</a:t>
            </a:r>
          </a:p>
          <a:p>
            <a:pPr>
              <a:spcAft>
                <a:spcPct val="20000"/>
              </a:spcAft>
              <a:buFontTx/>
              <a:buChar char="•"/>
            </a:pPr>
            <a:r>
              <a:rPr lang="en-GB" altLang="en-US" sz="1800" b="0" noProof="1">
                <a:latin typeface="Arial" panose="020B0604020202020204" pitchFamily="34" charset="0"/>
              </a:rPr>
              <a:t>Non-task activities: Yes, how?</a:t>
            </a:r>
          </a:p>
          <a:p>
            <a:pPr>
              <a:spcAft>
                <a:spcPct val="20000"/>
              </a:spcAft>
              <a:buFontTx/>
              <a:buChar char="•"/>
            </a:pPr>
            <a:r>
              <a:rPr lang="en-GB" altLang="en-US" sz="1800" b="0" noProof="1">
                <a:latin typeface="Arial" panose="020B0604020202020204" pitchFamily="34" charset="0"/>
              </a:rPr>
              <a:t>Quality reqs: Partly related</a:t>
            </a:r>
          </a:p>
          <a:p>
            <a:pPr>
              <a:spcAft>
                <a:spcPct val="20000"/>
              </a:spcAft>
              <a:buFontTx/>
              <a:buChar char="•"/>
            </a:pPr>
            <a:r>
              <a:rPr lang="en-GB" altLang="en-US" sz="1800" b="0" noProof="1">
                <a:latin typeface="Arial" panose="020B0604020202020204" pitchFamily="34" charset="0"/>
              </a:rPr>
              <a:t>Unusual reply format: Yes</a:t>
            </a:r>
          </a:p>
          <a:p>
            <a:pPr>
              <a:spcAft>
                <a:spcPct val="20000"/>
              </a:spcAft>
              <a:buFontTx/>
              <a:buChar char="•"/>
            </a:pPr>
            <a:r>
              <a:rPr lang="en-GB" altLang="en-US" sz="1800" b="0" noProof="1">
                <a:latin typeface="Arial" panose="020B0604020202020204" pitchFamily="34" charset="0"/>
              </a:rPr>
              <a:t>More work for developer? Yes: User interface design!</a:t>
            </a:r>
          </a:p>
          <a:p>
            <a:pPr>
              <a:spcAft>
                <a:spcPct val="20000"/>
              </a:spcAft>
              <a:buFontTx/>
              <a:buChar char="•"/>
            </a:pPr>
            <a:r>
              <a:rPr lang="en-GB" altLang="en-US" sz="1800" b="0" noProof="1">
                <a:latin typeface="Arial" panose="020B0604020202020204" pitchFamily="34" charset="0"/>
              </a:rPr>
              <a:t>More work for customer?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a:extLst>
              <a:ext uri="{FF2B5EF4-FFF2-40B4-BE49-F238E27FC236}">
                <a16:creationId xmlns:a16="http://schemas.microsoft.com/office/drawing/2014/main" id="{D570688F-429A-C13D-0999-14B1F87135C7}"/>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3.9    Vivid scenario</a:t>
            </a:r>
            <a:endParaRPr lang="en-US" altLang="en-US" sz="3200" b="0">
              <a:latin typeface="Arial" panose="020B0604020202020204" pitchFamily="34" charset="0"/>
            </a:endParaRPr>
          </a:p>
        </p:txBody>
      </p:sp>
      <p:sp>
        <p:nvSpPr>
          <p:cNvPr id="32771" name="Text Box 3">
            <a:extLst>
              <a:ext uri="{FF2B5EF4-FFF2-40B4-BE49-F238E27FC236}">
                <a16:creationId xmlns:a16="http://schemas.microsoft.com/office/drawing/2014/main" id="{4EE60A6D-3C76-375D-009B-D3786A7594AC}"/>
              </a:ext>
            </a:extLst>
          </p:cNvPr>
          <p:cNvSpPr txBox="1">
            <a:spLocks noChangeArrowheads="1"/>
          </p:cNvSpPr>
          <p:nvPr/>
        </p:nvSpPr>
        <p:spPr bwMode="auto">
          <a:xfrm>
            <a:off x="412750" y="685800"/>
            <a:ext cx="8350250" cy="5335588"/>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8000" tIns="108000" rIns="108000" bIns="108000">
            <a:spAutoFit/>
          </a:bodyPr>
          <a:lstStyle/>
          <a:p>
            <a:pPr>
              <a:spcAft>
                <a:spcPct val="50000"/>
              </a:spcAft>
            </a:pPr>
            <a:r>
              <a:rPr lang="en-US" altLang="en-US" sz="1800">
                <a:latin typeface="Arial" panose="020B0604020202020204" pitchFamily="34" charset="0"/>
              </a:rPr>
              <a:t>Scenario: The evening duty</a:t>
            </a:r>
            <a:endParaRPr lang="en-US" altLang="en-US" sz="1800" b="0">
              <a:latin typeface="Arial" panose="020B0604020202020204" pitchFamily="34" charset="0"/>
            </a:endParaRPr>
          </a:p>
          <a:p>
            <a:r>
              <a:rPr lang="en-US" altLang="en-US" sz="1800" b="0">
                <a:latin typeface="Arial" panose="020B0604020202020204" pitchFamily="34" charset="0"/>
              </a:rPr>
              <a:t>Doug Larsson had studied all afternoon and was a bit exhausted when arriving 6 pm to start his turn in the reception. The first task was to prepare the arrival of the bus of tourists expected 7 pm. He printed out all the checkin sheets and put them on the desk with the appropriate room key on each sheet.</a:t>
            </a:r>
          </a:p>
          <a:p>
            <a:endParaRPr lang="en-US" altLang="en-US" sz="1800" b="0">
              <a:latin typeface="Arial" panose="020B0604020202020204" pitchFamily="34" charset="0"/>
            </a:endParaRPr>
          </a:p>
          <a:p>
            <a:r>
              <a:rPr lang="en-US" altLang="en-US" sz="1800" b="0">
                <a:latin typeface="Arial" panose="020B0604020202020204" pitchFamily="34" charset="0"/>
              </a:rPr>
              <a:t>In the middle of that a family arrived asking for rooms. They tried to bargain and Doug always felt uneasy about that. Should he give them a discount? Fortunately Jane came out from the back office and told them with her persuading smile that she could offer 10% discount on the children’s room. They accepted, and Doug was left to assign them their rooms. They wanted an adjoining room for the kids, and as usual he couldn’t remember which rooms were neighbors.</a:t>
            </a:r>
          </a:p>
          <a:p>
            <a:endParaRPr lang="en-US" altLang="en-US" sz="1800" b="0">
              <a:latin typeface="Arial" panose="020B0604020202020204" pitchFamily="34" charset="0"/>
            </a:endParaRPr>
          </a:p>
          <a:p>
            <a:r>
              <a:rPr lang="en-US" altLang="en-US" sz="1800" b="0">
                <a:latin typeface="Arial" panose="020B0604020202020204" pitchFamily="34" charset="0"/>
              </a:rPr>
              <a:t>Around 10 pm, everything was quiet, and he tried to do some of his homework, but immediately became sleepy. Too bad - he wasn’t allowed to sleep at work until 1 AM. Fortunately the office computer allowed him to surf the net. That kept him awake and even helped him with some of his homework.</a:t>
            </a:r>
          </a:p>
        </p:txBody>
      </p:sp>
      <p:sp>
        <p:nvSpPr>
          <p:cNvPr id="32772" name="Rectangle 4">
            <a:extLst>
              <a:ext uri="{FF2B5EF4-FFF2-40B4-BE49-F238E27FC236}">
                <a16:creationId xmlns:a16="http://schemas.microsoft.com/office/drawing/2014/main" id="{FBD01511-D00E-65C6-77E8-6CB32991B224}"/>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a:extLst>
              <a:ext uri="{FF2B5EF4-FFF2-40B4-BE49-F238E27FC236}">
                <a16:creationId xmlns:a16="http://schemas.microsoft.com/office/drawing/2014/main" id="{5DDC6D5F-5414-C01A-2DEE-60CF35DC8581}"/>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3.10    Good tasks</a:t>
            </a:r>
            <a:endParaRPr lang="en-US" altLang="en-US" sz="3200" b="0">
              <a:latin typeface="Arial" panose="020B0604020202020204" pitchFamily="34" charset="0"/>
            </a:endParaRPr>
          </a:p>
        </p:txBody>
      </p:sp>
      <p:sp>
        <p:nvSpPr>
          <p:cNvPr id="33795" name="AutoShape 3">
            <a:extLst>
              <a:ext uri="{FF2B5EF4-FFF2-40B4-BE49-F238E27FC236}">
                <a16:creationId xmlns:a16="http://schemas.microsoft.com/office/drawing/2014/main" id="{9474E745-1FDB-A9A9-1CD9-B10A3D5A33C5}"/>
              </a:ext>
            </a:extLst>
          </p:cNvPr>
          <p:cNvSpPr>
            <a:spLocks noChangeArrowheads="1"/>
          </p:cNvSpPr>
          <p:nvPr/>
        </p:nvSpPr>
        <p:spPr bwMode="auto">
          <a:xfrm>
            <a:off x="701675" y="800100"/>
            <a:ext cx="5546725" cy="1546225"/>
          </a:xfrm>
          <a:prstGeom prst="bevel">
            <a:avLst>
              <a:gd name="adj" fmla="val 8023"/>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8000" tIns="108000" rIns="108000" bIns="108000">
            <a:spAutoFit/>
          </a:bodyPr>
          <a:lstStyle>
            <a:lvl1pPr>
              <a:tabLst>
                <a:tab pos="285750" algn="l"/>
              </a:tabLst>
              <a:defRPr sz="2400">
                <a:solidFill>
                  <a:schemeClr val="tx1"/>
                </a:solidFill>
                <a:latin typeface="Times New Roman" panose="02020603050405020304" pitchFamily="18" charset="0"/>
              </a:defRPr>
            </a:lvl1pPr>
            <a:lvl2pPr>
              <a:tabLst>
                <a:tab pos="285750" algn="l"/>
              </a:tabLst>
              <a:defRPr sz="2400">
                <a:solidFill>
                  <a:schemeClr val="tx1"/>
                </a:solidFill>
                <a:latin typeface="Times New Roman" panose="02020603050405020304" pitchFamily="18" charset="0"/>
              </a:defRPr>
            </a:lvl2pPr>
            <a:lvl3pPr>
              <a:tabLst>
                <a:tab pos="285750" algn="l"/>
              </a:tabLst>
              <a:defRPr sz="2400">
                <a:solidFill>
                  <a:schemeClr val="tx1"/>
                </a:solidFill>
                <a:latin typeface="Times New Roman" panose="02020603050405020304" pitchFamily="18" charset="0"/>
              </a:defRPr>
            </a:lvl3pPr>
            <a:lvl4pPr>
              <a:tabLst>
                <a:tab pos="285750" algn="l"/>
              </a:tabLst>
              <a:defRPr sz="2400">
                <a:solidFill>
                  <a:schemeClr val="tx1"/>
                </a:solidFill>
                <a:latin typeface="Times New Roman" panose="02020603050405020304" pitchFamily="18" charset="0"/>
              </a:defRPr>
            </a:lvl4pPr>
            <a:lvl5pPr>
              <a:tabLst>
                <a:tab pos="28575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28575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28575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28575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285750" algn="l"/>
              </a:tabLst>
              <a:defRPr sz="2400">
                <a:solidFill>
                  <a:schemeClr val="tx1"/>
                </a:solidFill>
                <a:latin typeface="Times New Roman" panose="02020603050405020304" pitchFamily="18" charset="0"/>
              </a:defRPr>
            </a:lvl9pPr>
          </a:lstStyle>
          <a:p>
            <a:r>
              <a:rPr lang="en-US" altLang="en-US" sz="1800" b="0">
                <a:latin typeface="Arial" panose="020B0604020202020204" pitchFamily="34" charset="0"/>
              </a:rPr>
              <a:t>Good tasks:</a:t>
            </a:r>
          </a:p>
          <a:p>
            <a:r>
              <a:rPr lang="en-US" altLang="en-US" sz="1800" b="0">
                <a:latin typeface="Arial" panose="020B0604020202020204" pitchFamily="34" charset="0"/>
              </a:rPr>
              <a:t>•	Closed: goal reached, pleasant feeling</a:t>
            </a:r>
          </a:p>
          <a:p>
            <a:r>
              <a:rPr lang="en-US" altLang="en-US" sz="1800" b="0">
                <a:latin typeface="Arial" panose="020B0604020202020204" pitchFamily="34" charset="0"/>
              </a:rPr>
              <a:t>•	Session: Small, related tasks in one description</a:t>
            </a:r>
          </a:p>
          <a:p>
            <a:r>
              <a:rPr lang="en-US" altLang="en-US" sz="1800" b="0">
                <a:latin typeface="Arial" panose="020B0604020202020204" pitchFamily="34" charset="0"/>
              </a:rPr>
              <a:t>•	Don’t program</a:t>
            </a:r>
          </a:p>
        </p:txBody>
      </p:sp>
      <p:sp>
        <p:nvSpPr>
          <p:cNvPr id="33796" name="Text Box 4">
            <a:extLst>
              <a:ext uri="{FF2B5EF4-FFF2-40B4-BE49-F238E27FC236}">
                <a16:creationId xmlns:a16="http://schemas.microsoft.com/office/drawing/2014/main" id="{7156A0AD-3143-BF4A-73D8-41837FF7DFCB}"/>
              </a:ext>
            </a:extLst>
          </p:cNvPr>
          <p:cNvSpPr txBox="1">
            <a:spLocks noChangeArrowheads="1"/>
          </p:cNvSpPr>
          <p:nvPr/>
        </p:nvSpPr>
        <p:spPr bwMode="auto">
          <a:xfrm>
            <a:off x="641350" y="2686050"/>
            <a:ext cx="3698875" cy="254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tabLst>
                <a:tab pos="285750" algn="l"/>
              </a:tabLst>
              <a:defRPr sz="2400">
                <a:solidFill>
                  <a:schemeClr val="tx1"/>
                </a:solidFill>
                <a:latin typeface="Times New Roman" panose="02020603050405020304" pitchFamily="18" charset="0"/>
              </a:defRPr>
            </a:lvl1pPr>
            <a:lvl2pPr>
              <a:tabLst>
                <a:tab pos="285750" algn="l"/>
              </a:tabLst>
              <a:defRPr sz="2400">
                <a:solidFill>
                  <a:schemeClr val="tx1"/>
                </a:solidFill>
                <a:latin typeface="Times New Roman" panose="02020603050405020304" pitchFamily="18" charset="0"/>
              </a:defRPr>
            </a:lvl2pPr>
            <a:lvl3pPr>
              <a:tabLst>
                <a:tab pos="285750" algn="l"/>
              </a:tabLst>
              <a:defRPr sz="2400">
                <a:solidFill>
                  <a:schemeClr val="tx1"/>
                </a:solidFill>
                <a:latin typeface="Times New Roman" panose="02020603050405020304" pitchFamily="18" charset="0"/>
              </a:defRPr>
            </a:lvl3pPr>
            <a:lvl4pPr>
              <a:tabLst>
                <a:tab pos="285750" algn="l"/>
              </a:tabLst>
              <a:defRPr sz="2400">
                <a:solidFill>
                  <a:schemeClr val="tx1"/>
                </a:solidFill>
                <a:latin typeface="Times New Roman" panose="02020603050405020304" pitchFamily="18" charset="0"/>
              </a:defRPr>
            </a:lvl4pPr>
            <a:lvl5pPr>
              <a:tabLst>
                <a:tab pos="28575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28575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28575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28575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285750" algn="l"/>
              </a:tabLst>
              <a:defRPr sz="2400">
                <a:solidFill>
                  <a:schemeClr val="tx1"/>
                </a:solidFill>
                <a:latin typeface="Times New Roman" panose="02020603050405020304" pitchFamily="18" charset="0"/>
              </a:defRPr>
            </a:lvl9pPr>
          </a:lstStyle>
          <a:p>
            <a:r>
              <a:rPr lang="en-US" altLang="en-US" sz="1800">
                <a:latin typeface="Arial" panose="020B0604020202020204" pitchFamily="34" charset="0"/>
              </a:rPr>
              <a:t>Examples:</a:t>
            </a:r>
            <a:endParaRPr lang="en-US" altLang="en-US" sz="1800" b="0">
              <a:latin typeface="Arial" panose="020B0604020202020204" pitchFamily="34" charset="0"/>
            </a:endParaRPr>
          </a:p>
          <a:p>
            <a:r>
              <a:rPr lang="en-US" altLang="en-US" sz="1800" b="0">
                <a:latin typeface="Arial" panose="020B0604020202020204" pitchFamily="34" charset="0"/>
              </a:rPr>
              <a:t>1	Manage rooms?</a:t>
            </a:r>
          </a:p>
          <a:p>
            <a:r>
              <a:rPr lang="en-US" altLang="en-US" sz="1800" b="0">
                <a:latin typeface="Arial" panose="020B0604020202020204" pitchFamily="34" charset="0"/>
              </a:rPr>
              <a:t>2	Book a guest?</a:t>
            </a:r>
          </a:p>
          <a:p>
            <a:r>
              <a:rPr lang="en-US" altLang="en-US" sz="1800" b="0">
                <a:latin typeface="Arial" panose="020B0604020202020204" pitchFamily="34" charset="0"/>
              </a:rPr>
              <a:t>3	Enter guest name?</a:t>
            </a:r>
          </a:p>
          <a:p>
            <a:r>
              <a:rPr lang="en-US" altLang="en-US" sz="1800" b="0">
                <a:latin typeface="Arial" panose="020B0604020202020204" pitchFamily="34" charset="0"/>
              </a:rPr>
              <a:t>4	Check in a bus of tourists</a:t>
            </a:r>
          </a:p>
          <a:p>
            <a:r>
              <a:rPr lang="en-US" altLang="en-US" sz="1800" b="0">
                <a:latin typeface="Arial" panose="020B0604020202020204" pitchFamily="34" charset="0"/>
              </a:rPr>
              <a:t>5	Stay at the hotel?</a:t>
            </a:r>
          </a:p>
          <a:p>
            <a:r>
              <a:rPr lang="en-US" altLang="en-US" sz="1800" b="0">
                <a:latin typeface="Arial" panose="020B0604020202020204" pitchFamily="34" charset="0"/>
              </a:rPr>
              <a:t>6	Change the guest’s address etc?</a:t>
            </a:r>
          </a:p>
          <a:p>
            <a:r>
              <a:rPr lang="en-US" altLang="en-US" sz="1800" b="0">
                <a:latin typeface="Arial" panose="020B0604020202020204" pitchFamily="34" charset="0"/>
              </a:rPr>
              <a:t>7	Change booking?</a:t>
            </a:r>
          </a:p>
          <a:p>
            <a:r>
              <a:rPr lang="en-US" altLang="en-US" sz="1800" b="0">
                <a:latin typeface="Arial" panose="020B0604020202020204" pitchFamily="34" charset="0"/>
              </a:rPr>
              <a:t>8	Cancel entire booking?</a:t>
            </a:r>
          </a:p>
        </p:txBody>
      </p:sp>
      <p:sp>
        <p:nvSpPr>
          <p:cNvPr id="33797" name="AutoShape 5">
            <a:extLst>
              <a:ext uri="{FF2B5EF4-FFF2-40B4-BE49-F238E27FC236}">
                <a16:creationId xmlns:a16="http://schemas.microsoft.com/office/drawing/2014/main" id="{FF1478AE-8D6D-517D-2500-7FD1006C9031}"/>
              </a:ext>
            </a:extLst>
          </p:cNvPr>
          <p:cNvSpPr>
            <a:spLocks noChangeArrowheads="1"/>
          </p:cNvSpPr>
          <p:nvPr/>
        </p:nvSpPr>
        <p:spPr bwMode="auto">
          <a:xfrm>
            <a:off x="3505200" y="2743200"/>
            <a:ext cx="1397000" cy="879475"/>
          </a:xfrm>
          <a:prstGeom prst="wedgeEllipseCallout">
            <a:avLst>
              <a:gd name="adj1" fmla="val -82273"/>
              <a:gd name="adj2" fmla="val 55417"/>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b="0">
                <a:latin typeface="Arial" panose="020B0604020202020204" pitchFamily="34" charset="0"/>
              </a:rPr>
              <a:t>Frequent</a:t>
            </a:r>
          </a:p>
          <a:p>
            <a:pPr algn="ctr"/>
            <a:r>
              <a:rPr lang="en-US" altLang="en-US" sz="1800" b="0">
                <a:latin typeface="Arial" panose="020B0604020202020204" pitchFamily="34" charset="0"/>
              </a:rPr>
              <a:t>mistake</a:t>
            </a:r>
          </a:p>
        </p:txBody>
      </p:sp>
      <p:sp>
        <p:nvSpPr>
          <p:cNvPr id="33798" name="AutoShape 6">
            <a:extLst>
              <a:ext uri="{FF2B5EF4-FFF2-40B4-BE49-F238E27FC236}">
                <a16:creationId xmlns:a16="http://schemas.microsoft.com/office/drawing/2014/main" id="{30E8AE4C-BAFA-8E0C-DA92-3844FF2CF326}"/>
              </a:ext>
            </a:extLst>
          </p:cNvPr>
          <p:cNvSpPr>
            <a:spLocks noChangeArrowheads="1"/>
          </p:cNvSpPr>
          <p:nvPr/>
        </p:nvSpPr>
        <p:spPr bwMode="auto">
          <a:xfrm>
            <a:off x="5278438" y="3248025"/>
            <a:ext cx="3546475" cy="1836738"/>
          </a:xfrm>
          <a:prstGeom prst="bevel">
            <a:avLst>
              <a:gd name="adj" fmla="val 7083"/>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8000" tIns="108000" rIns="108000" bIns="108000">
            <a:spAutoFit/>
          </a:bodyPr>
          <a:lstStyle>
            <a:lvl1pPr>
              <a:tabLst>
                <a:tab pos="285750" algn="l"/>
              </a:tabLst>
              <a:defRPr sz="2400">
                <a:solidFill>
                  <a:schemeClr val="tx1"/>
                </a:solidFill>
                <a:latin typeface="Times New Roman" panose="02020603050405020304" pitchFamily="18" charset="0"/>
              </a:defRPr>
            </a:lvl1pPr>
            <a:lvl2pPr>
              <a:tabLst>
                <a:tab pos="285750" algn="l"/>
              </a:tabLst>
              <a:defRPr sz="2400">
                <a:solidFill>
                  <a:schemeClr val="tx1"/>
                </a:solidFill>
                <a:latin typeface="Times New Roman" panose="02020603050405020304" pitchFamily="18" charset="0"/>
              </a:defRPr>
            </a:lvl2pPr>
            <a:lvl3pPr>
              <a:tabLst>
                <a:tab pos="285750" algn="l"/>
              </a:tabLst>
              <a:defRPr sz="2400">
                <a:solidFill>
                  <a:schemeClr val="tx1"/>
                </a:solidFill>
                <a:latin typeface="Times New Roman" panose="02020603050405020304" pitchFamily="18" charset="0"/>
              </a:defRPr>
            </a:lvl3pPr>
            <a:lvl4pPr>
              <a:tabLst>
                <a:tab pos="285750" algn="l"/>
              </a:tabLst>
              <a:defRPr sz="2400">
                <a:solidFill>
                  <a:schemeClr val="tx1"/>
                </a:solidFill>
                <a:latin typeface="Times New Roman" panose="02020603050405020304" pitchFamily="18" charset="0"/>
              </a:defRPr>
            </a:lvl4pPr>
            <a:lvl5pPr>
              <a:tabLst>
                <a:tab pos="28575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28575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28575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28575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285750" algn="l"/>
              </a:tabLst>
              <a:defRPr sz="2400">
                <a:solidFill>
                  <a:schemeClr val="tx1"/>
                </a:solidFill>
                <a:latin typeface="Times New Roman" panose="02020603050405020304" pitchFamily="18" charset="0"/>
              </a:defRPr>
            </a:lvl9pPr>
          </a:lstStyle>
          <a:p>
            <a:r>
              <a:rPr lang="en-US" altLang="en-US" sz="1800">
                <a:latin typeface="Arial" panose="020B0604020202020204" pitchFamily="34" charset="0"/>
              </a:rPr>
              <a:t>Got them all?</a:t>
            </a:r>
            <a:endParaRPr lang="en-US" altLang="en-US" sz="1800" b="0">
              <a:latin typeface="Arial" panose="020B0604020202020204" pitchFamily="34" charset="0"/>
            </a:endParaRPr>
          </a:p>
          <a:p>
            <a:r>
              <a:rPr lang="en-US" altLang="en-US" sz="1800" b="0">
                <a:latin typeface="Arial" panose="020B0604020202020204" pitchFamily="34" charset="0"/>
              </a:rPr>
              <a:t>•	All events covered?</a:t>
            </a:r>
          </a:p>
          <a:p>
            <a:r>
              <a:rPr lang="en-US" altLang="en-US" sz="1800" b="0">
                <a:latin typeface="Arial" panose="020B0604020202020204" pitchFamily="34" charset="0"/>
              </a:rPr>
              <a:t>•	Critical tasks covered?</a:t>
            </a:r>
          </a:p>
          <a:p>
            <a:r>
              <a:rPr lang="en-US" altLang="en-US" sz="1800" b="0">
                <a:latin typeface="Arial" panose="020B0604020202020204" pitchFamily="34" charset="0"/>
              </a:rPr>
              <a:t>•	At least as good as before?</a:t>
            </a:r>
          </a:p>
          <a:p>
            <a:pPr>
              <a:buFontTx/>
              <a:buChar char="•"/>
            </a:pPr>
            <a:r>
              <a:rPr lang="en-US" altLang="en-US" sz="1800" b="0">
                <a:latin typeface="Arial" panose="020B0604020202020204" pitchFamily="34" charset="0"/>
              </a:rPr>
              <a:t> 	CRUD check</a:t>
            </a:r>
          </a:p>
        </p:txBody>
      </p:sp>
      <p:sp>
        <p:nvSpPr>
          <p:cNvPr id="33799" name="AutoShape 7">
            <a:extLst>
              <a:ext uri="{FF2B5EF4-FFF2-40B4-BE49-F238E27FC236}">
                <a16:creationId xmlns:a16="http://schemas.microsoft.com/office/drawing/2014/main" id="{5D7AE890-484D-7E98-B0F2-38E556B4315F}"/>
              </a:ext>
            </a:extLst>
          </p:cNvPr>
          <p:cNvSpPr>
            <a:spLocks noChangeArrowheads="1"/>
          </p:cNvSpPr>
          <p:nvPr/>
        </p:nvSpPr>
        <p:spPr bwMode="auto">
          <a:xfrm>
            <a:off x="6019800" y="5334000"/>
            <a:ext cx="1809750" cy="879475"/>
          </a:xfrm>
          <a:prstGeom prst="wedgeEllipseCallout">
            <a:avLst>
              <a:gd name="adj1" fmla="val 47894"/>
              <a:gd name="adj2" fmla="val -137366"/>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b="0">
                <a:latin typeface="Arial" panose="020B0604020202020204" pitchFamily="34" charset="0"/>
              </a:rPr>
              <a:t>How to deal</a:t>
            </a:r>
          </a:p>
          <a:p>
            <a:pPr algn="ctr"/>
            <a:r>
              <a:rPr lang="en-US" altLang="en-US" sz="1800" b="0">
                <a:latin typeface="Arial" panose="020B0604020202020204" pitchFamily="34" charset="0"/>
              </a:rPr>
              <a:t>with that?</a:t>
            </a:r>
          </a:p>
        </p:txBody>
      </p:sp>
      <p:sp>
        <p:nvSpPr>
          <p:cNvPr id="33800" name="Rectangle 8">
            <a:extLst>
              <a:ext uri="{FF2B5EF4-FFF2-40B4-BE49-F238E27FC236}">
                <a16:creationId xmlns:a16="http://schemas.microsoft.com/office/drawing/2014/main" id="{9574AAAD-92DB-0362-C395-D2B45C50FB76}"/>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379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379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337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animBg="1" autoUpdateAnimBg="0"/>
      <p:bldP spid="33798" grpId="0" animBg="1" autoUpdateAnimBg="0"/>
      <p:bldP spid="33799"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35" name="Rectangle 19">
            <a:extLst>
              <a:ext uri="{FF2B5EF4-FFF2-40B4-BE49-F238E27FC236}">
                <a16:creationId xmlns:a16="http://schemas.microsoft.com/office/drawing/2014/main" id="{65DE97A1-8EFE-E18D-9AEC-ECA2D25B52F3}"/>
              </a:ext>
            </a:extLst>
          </p:cNvPr>
          <p:cNvSpPr>
            <a:spLocks noChangeArrowheads="1"/>
          </p:cNvSpPr>
          <p:nvPr/>
        </p:nvSpPr>
        <p:spPr bwMode="auto">
          <a:xfrm>
            <a:off x="685800" y="838200"/>
            <a:ext cx="7696200" cy="5181600"/>
          </a:xfrm>
          <a:prstGeom prst="rect">
            <a:avLst/>
          </a:prstGeom>
          <a:solidFill>
            <a:schemeClr val="bg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818" name="Text Box 2">
            <a:extLst>
              <a:ext uri="{FF2B5EF4-FFF2-40B4-BE49-F238E27FC236}">
                <a16:creationId xmlns:a16="http://schemas.microsoft.com/office/drawing/2014/main" id="{16903131-17F5-F436-95DC-CFF895E91C96}"/>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3.11    High-level tasks</a:t>
            </a:r>
            <a:endParaRPr lang="en-US" altLang="en-US" sz="3200" b="0">
              <a:latin typeface="Arial" panose="020B0604020202020204" pitchFamily="34" charset="0"/>
            </a:endParaRPr>
          </a:p>
        </p:txBody>
      </p:sp>
      <p:sp>
        <p:nvSpPr>
          <p:cNvPr id="34819" name="Text Box 3">
            <a:extLst>
              <a:ext uri="{FF2B5EF4-FFF2-40B4-BE49-F238E27FC236}">
                <a16:creationId xmlns:a16="http://schemas.microsoft.com/office/drawing/2014/main" id="{A564A22E-8422-31F5-CCEB-875B10534CD8}"/>
              </a:ext>
            </a:extLst>
          </p:cNvPr>
          <p:cNvSpPr txBox="1">
            <a:spLocks noChangeArrowheads="1"/>
          </p:cNvSpPr>
          <p:nvPr/>
        </p:nvSpPr>
        <p:spPr bwMode="auto">
          <a:xfrm>
            <a:off x="679450" y="1843088"/>
            <a:ext cx="4121150" cy="417671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44000" tIns="72000" rIns="72000" bIns="72000"/>
          <a:lstStyle>
            <a:lvl1pPr>
              <a:tabLst>
                <a:tab pos="381000" algn="l"/>
                <a:tab pos="1238250" algn="l"/>
                <a:tab pos="2667000" algn="l"/>
              </a:tabLst>
              <a:defRPr sz="2400">
                <a:solidFill>
                  <a:schemeClr val="tx1"/>
                </a:solidFill>
                <a:latin typeface="Times New Roman" panose="02020603050405020304" pitchFamily="18" charset="0"/>
              </a:defRPr>
            </a:lvl1pPr>
            <a:lvl2pPr>
              <a:tabLst>
                <a:tab pos="381000" algn="l"/>
                <a:tab pos="1238250" algn="l"/>
                <a:tab pos="2667000" algn="l"/>
              </a:tabLst>
              <a:defRPr sz="2400">
                <a:solidFill>
                  <a:schemeClr val="tx1"/>
                </a:solidFill>
                <a:latin typeface="Times New Roman" panose="02020603050405020304" pitchFamily="18" charset="0"/>
              </a:defRPr>
            </a:lvl2pPr>
            <a:lvl3pPr>
              <a:tabLst>
                <a:tab pos="381000" algn="l"/>
                <a:tab pos="1238250" algn="l"/>
                <a:tab pos="2667000" algn="l"/>
              </a:tabLst>
              <a:defRPr sz="2400">
                <a:solidFill>
                  <a:schemeClr val="tx1"/>
                </a:solidFill>
                <a:latin typeface="Times New Roman" panose="02020603050405020304" pitchFamily="18" charset="0"/>
              </a:defRPr>
            </a:lvl3pPr>
            <a:lvl4pPr>
              <a:tabLst>
                <a:tab pos="381000" algn="l"/>
                <a:tab pos="1238250" algn="l"/>
                <a:tab pos="2667000" algn="l"/>
              </a:tabLst>
              <a:defRPr sz="2400">
                <a:solidFill>
                  <a:schemeClr val="tx1"/>
                </a:solidFill>
                <a:latin typeface="Times New Roman" panose="02020603050405020304" pitchFamily="18" charset="0"/>
              </a:defRPr>
            </a:lvl4pPr>
            <a:lvl5pPr>
              <a:tabLst>
                <a:tab pos="381000" algn="l"/>
                <a:tab pos="1238250" algn="l"/>
                <a:tab pos="26670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9pPr>
          </a:lstStyle>
          <a:p>
            <a:pPr>
              <a:spcAft>
                <a:spcPct val="20000"/>
              </a:spcAft>
            </a:pPr>
            <a:r>
              <a:rPr lang="en-US" altLang="en-US" sz="1800">
                <a:latin typeface="Arial" panose="020B0604020202020204" pitchFamily="34" charset="0"/>
              </a:rPr>
              <a:t>Sub-tasks:</a:t>
            </a:r>
            <a:endParaRPr lang="en-US" altLang="en-US" sz="1800" b="0">
              <a:latin typeface="Arial" panose="020B0604020202020204" pitchFamily="34" charset="0"/>
            </a:endParaRPr>
          </a:p>
          <a:p>
            <a:r>
              <a:rPr lang="en-US" altLang="en-US" sz="1800" b="0">
                <a:latin typeface="Arial" panose="020B0604020202020204" pitchFamily="34" charset="0"/>
              </a:rPr>
              <a:t>1.	Select a hotel.</a:t>
            </a:r>
          </a:p>
          <a:p>
            <a:pPr>
              <a:spcAft>
                <a:spcPct val="20000"/>
              </a:spcAft>
            </a:pPr>
            <a:r>
              <a:rPr lang="en-US" altLang="en-US" sz="1800">
                <a:latin typeface="Arial" panose="020B0604020202020204" pitchFamily="34" charset="0"/>
              </a:rPr>
              <a:t>Problem:</a:t>
            </a:r>
            <a:r>
              <a:rPr lang="en-US" altLang="en-US" sz="1800" b="0">
                <a:latin typeface="Arial" panose="020B0604020202020204" pitchFamily="34" charset="0"/>
              </a:rPr>
              <a:t> We aren’t visible enough.</a:t>
            </a:r>
          </a:p>
          <a:p>
            <a:r>
              <a:rPr lang="en-US" altLang="en-US" sz="1800" b="0">
                <a:latin typeface="Arial" panose="020B0604020202020204" pitchFamily="34" charset="0"/>
              </a:rPr>
              <a:t>2.	Booking.</a:t>
            </a:r>
          </a:p>
          <a:p>
            <a:pPr>
              <a:spcAft>
                <a:spcPct val="20000"/>
              </a:spcAft>
            </a:pPr>
            <a:r>
              <a:rPr lang="en-US" altLang="en-US" sz="1800">
                <a:latin typeface="Arial" panose="020B0604020202020204" pitchFamily="34" charset="0"/>
              </a:rPr>
              <a:t>Problem: </a:t>
            </a:r>
            <a:r>
              <a:rPr lang="en-US" altLang="en-US" sz="1800" b="0">
                <a:latin typeface="Arial" panose="020B0604020202020204" pitchFamily="34" charset="0"/>
              </a:rPr>
              <a:t>Language and time zones. Guest wants two neighbor rooms</a:t>
            </a:r>
          </a:p>
          <a:p>
            <a:r>
              <a:rPr lang="en-US" altLang="en-US" sz="1800" b="0">
                <a:latin typeface="Arial" panose="020B0604020202020204" pitchFamily="34" charset="0"/>
              </a:rPr>
              <a:t>3.	Check in.</a:t>
            </a:r>
            <a:endParaRPr lang="en-US" altLang="en-US" sz="1800" b="0" u="sng">
              <a:latin typeface="Arial" panose="020B0604020202020204" pitchFamily="34" charset="0"/>
            </a:endParaRPr>
          </a:p>
          <a:p>
            <a:pPr>
              <a:spcAft>
                <a:spcPct val="20000"/>
              </a:spcAft>
            </a:pPr>
            <a:r>
              <a:rPr lang="en-US" altLang="en-US" sz="1800">
                <a:latin typeface="Arial" panose="020B0604020202020204" pitchFamily="34" charset="0"/>
              </a:rPr>
              <a:t>Problem:</a:t>
            </a:r>
            <a:r>
              <a:rPr lang="en-US" altLang="en-US" sz="1800" b="0">
                <a:latin typeface="Arial" panose="020B0604020202020204" pitchFamily="34" charset="0"/>
              </a:rPr>
              <a:t> Guests want two keys</a:t>
            </a:r>
          </a:p>
          <a:p>
            <a:pPr>
              <a:spcAft>
                <a:spcPct val="20000"/>
              </a:spcAft>
            </a:pPr>
            <a:r>
              <a:rPr lang="en-US" altLang="en-US" sz="1800" b="0">
                <a:latin typeface="Arial" panose="020B0604020202020204" pitchFamily="34" charset="0"/>
              </a:rPr>
              <a:t>4. Receive service</a:t>
            </a:r>
          </a:p>
          <a:p>
            <a:r>
              <a:rPr lang="en-US" altLang="en-US" sz="1800" b="0">
                <a:latin typeface="Arial" panose="020B0604020202020204" pitchFamily="34" charset="0"/>
              </a:rPr>
              <a:t>5. Check out</a:t>
            </a:r>
          </a:p>
          <a:p>
            <a:pPr>
              <a:spcAft>
                <a:spcPct val="20000"/>
              </a:spcAft>
            </a:pPr>
            <a:r>
              <a:rPr lang="en-US" altLang="en-US" sz="1800">
                <a:latin typeface="Arial" panose="020B0604020202020204" pitchFamily="34" charset="0"/>
              </a:rPr>
              <a:t>Problem:</a:t>
            </a:r>
            <a:r>
              <a:rPr lang="en-US" altLang="en-US" sz="1800" b="0">
                <a:latin typeface="Arial" panose="020B0604020202020204" pitchFamily="34" charset="0"/>
              </a:rPr>
              <a:t> Long queue in the morning</a:t>
            </a:r>
          </a:p>
          <a:p>
            <a:r>
              <a:rPr lang="en-US" altLang="en-US" sz="1800" b="0">
                <a:latin typeface="Arial" panose="020B0604020202020204" pitchFamily="34" charset="0"/>
              </a:rPr>
              <a:t>6. Reimburse expenses</a:t>
            </a:r>
          </a:p>
          <a:p>
            <a:r>
              <a:rPr lang="en-US" altLang="en-US" sz="1800">
                <a:latin typeface="Arial" panose="020B0604020202020204" pitchFamily="34" charset="0"/>
              </a:rPr>
              <a:t>Problem:</a:t>
            </a:r>
            <a:r>
              <a:rPr lang="en-US" altLang="en-US" sz="1800" b="0">
                <a:latin typeface="Arial" panose="020B0604020202020204" pitchFamily="34" charset="0"/>
              </a:rPr>
              <a:t> Private services on the bill</a:t>
            </a:r>
          </a:p>
        </p:txBody>
      </p:sp>
      <p:sp>
        <p:nvSpPr>
          <p:cNvPr id="34820" name="Text Box 4">
            <a:extLst>
              <a:ext uri="{FF2B5EF4-FFF2-40B4-BE49-F238E27FC236}">
                <a16:creationId xmlns:a16="http://schemas.microsoft.com/office/drawing/2014/main" id="{CFC91D05-50AD-F58A-D646-D817ED88BBC4}"/>
              </a:ext>
            </a:extLst>
          </p:cNvPr>
          <p:cNvSpPr txBox="1">
            <a:spLocks noChangeArrowheads="1"/>
          </p:cNvSpPr>
          <p:nvPr/>
        </p:nvSpPr>
        <p:spPr bwMode="auto">
          <a:xfrm>
            <a:off x="4800600" y="1843088"/>
            <a:ext cx="3581400" cy="417671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44000" tIns="72000" rIns="72000" bIns="72000"/>
          <a:lstStyle>
            <a:lvl1pPr>
              <a:tabLst>
                <a:tab pos="381000" algn="l"/>
                <a:tab pos="1238250" algn="l"/>
                <a:tab pos="2667000" algn="l"/>
              </a:tabLst>
              <a:defRPr sz="2400">
                <a:solidFill>
                  <a:schemeClr val="tx1"/>
                </a:solidFill>
                <a:latin typeface="Times New Roman" panose="02020603050405020304" pitchFamily="18" charset="0"/>
              </a:defRPr>
            </a:lvl1pPr>
            <a:lvl2pPr>
              <a:tabLst>
                <a:tab pos="381000" algn="l"/>
                <a:tab pos="1238250" algn="l"/>
                <a:tab pos="2667000" algn="l"/>
              </a:tabLst>
              <a:defRPr sz="2400">
                <a:solidFill>
                  <a:schemeClr val="tx1"/>
                </a:solidFill>
                <a:latin typeface="Times New Roman" panose="02020603050405020304" pitchFamily="18" charset="0"/>
              </a:defRPr>
            </a:lvl2pPr>
            <a:lvl3pPr>
              <a:tabLst>
                <a:tab pos="381000" algn="l"/>
                <a:tab pos="1238250" algn="l"/>
                <a:tab pos="2667000" algn="l"/>
              </a:tabLst>
              <a:defRPr sz="2400">
                <a:solidFill>
                  <a:schemeClr val="tx1"/>
                </a:solidFill>
                <a:latin typeface="Times New Roman" panose="02020603050405020304" pitchFamily="18" charset="0"/>
              </a:defRPr>
            </a:lvl3pPr>
            <a:lvl4pPr>
              <a:tabLst>
                <a:tab pos="381000" algn="l"/>
                <a:tab pos="1238250" algn="l"/>
                <a:tab pos="2667000" algn="l"/>
              </a:tabLst>
              <a:defRPr sz="2400">
                <a:solidFill>
                  <a:schemeClr val="tx1"/>
                </a:solidFill>
                <a:latin typeface="Times New Roman" panose="02020603050405020304" pitchFamily="18" charset="0"/>
              </a:defRPr>
            </a:lvl4pPr>
            <a:lvl5pPr>
              <a:tabLst>
                <a:tab pos="381000" algn="l"/>
                <a:tab pos="1238250" algn="l"/>
                <a:tab pos="26670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9pPr>
          </a:lstStyle>
          <a:p>
            <a:pPr>
              <a:spcAft>
                <a:spcPct val="20000"/>
              </a:spcAft>
            </a:pPr>
            <a:r>
              <a:rPr lang="en-US" altLang="en-US" sz="1800">
                <a:latin typeface="Arial" panose="020B0604020202020204" pitchFamily="34" charset="0"/>
              </a:rPr>
              <a:t>Example solution:</a:t>
            </a:r>
            <a:endParaRPr lang="en-US" altLang="en-US" sz="1800" b="0">
              <a:latin typeface="Arial" panose="020B0604020202020204" pitchFamily="34" charset="0"/>
            </a:endParaRPr>
          </a:p>
          <a:p>
            <a:endParaRPr lang="en-US" altLang="en-US" sz="1800" b="0">
              <a:latin typeface="Arial" panose="020B0604020202020204" pitchFamily="34" charset="0"/>
            </a:endParaRPr>
          </a:p>
          <a:p>
            <a:pPr>
              <a:spcAft>
                <a:spcPct val="20000"/>
              </a:spcAft>
            </a:pPr>
            <a:r>
              <a:rPr lang="en-US" altLang="en-US" sz="1800" b="0">
                <a:latin typeface="Arial" panose="020B0604020202020204" pitchFamily="34" charset="0"/>
              </a:rPr>
              <a:t>?</a:t>
            </a:r>
          </a:p>
          <a:p>
            <a:endParaRPr lang="en-US" altLang="en-US" sz="1800" b="0">
              <a:latin typeface="Arial" panose="020B0604020202020204" pitchFamily="34" charset="0"/>
            </a:endParaRPr>
          </a:p>
          <a:p>
            <a:r>
              <a:rPr lang="en-US" altLang="en-US" sz="1800" b="0">
                <a:latin typeface="Arial" panose="020B0604020202020204" pitchFamily="34" charset="0"/>
              </a:rPr>
              <a:t>Web-booking.</a:t>
            </a:r>
          </a:p>
          <a:p>
            <a:pPr>
              <a:spcAft>
                <a:spcPct val="20000"/>
              </a:spcAft>
            </a:pPr>
            <a:r>
              <a:rPr lang="en-US" altLang="en-US" sz="1800" b="0">
                <a:latin typeface="Arial" panose="020B0604020202020204" pitchFamily="34" charset="0"/>
              </a:rPr>
              <a:t>Choose rooms on web at a fee.</a:t>
            </a:r>
          </a:p>
          <a:p>
            <a:endParaRPr lang="en-US" altLang="en-US" sz="1800" b="0">
              <a:latin typeface="Arial" panose="020B0604020202020204" pitchFamily="34" charset="0"/>
            </a:endParaRPr>
          </a:p>
          <a:p>
            <a:pPr>
              <a:spcAft>
                <a:spcPct val="20000"/>
              </a:spcAft>
            </a:pPr>
            <a:r>
              <a:rPr lang="en-US" altLang="en-US" sz="1800" b="0">
                <a:latin typeface="Arial" panose="020B0604020202020204" pitchFamily="34" charset="0"/>
              </a:rPr>
              <a:t>Electronic keys.</a:t>
            </a:r>
          </a:p>
          <a:p>
            <a:pPr>
              <a:spcAft>
                <a:spcPct val="20000"/>
              </a:spcAft>
            </a:pPr>
            <a:endParaRPr lang="en-US" altLang="en-US" sz="1800" b="0">
              <a:latin typeface="Arial" panose="020B0604020202020204" pitchFamily="34" charset="0"/>
            </a:endParaRPr>
          </a:p>
          <a:p>
            <a:pPr>
              <a:spcAft>
                <a:spcPct val="20000"/>
              </a:spcAft>
            </a:pPr>
            <a:r>
              <a:rPr lang="en-US" altLang="en-US" sz="1800" b="0">
                <a:latin typeface="Arial" panose="020B0604020202020204" pitchFamily="34" charset="0"/>
              </a:rPr>
              <a:t>Use electronic key for self- checkout.</a:t>
            </a:r>
          </a:p>
          <a:p>
            <a:pPr>
              <a:spcAft>
                <a:spcPct val="20000"/>
              </a:spcAft>
            </a:pPr>
            <a:r>
              <a:rPr lang="en-US" altLang="en-US" sz="1800" b="0">
                <a:latin typeface="Arial" panose="020B0604020202020204" pitchFamily="34" charset="0"/>
              </a:rPr>
              <a:t>Split into two invoices, e.g. through room TV. </a:t>
            </a:r>
          </a:p>
        </p:txBody>
      </p:sp>
      <p:sp>
        <p:nvSpPr>
          <p:cNvPr id="34821" name="Text Box 5">
            <a:extLst>
              <a:ext uri="{FF2B5EF4-FFF2-40B4-BE49-F238E27FC236}">
                <a16:creationId xmlns:a16="http://schemas.microsoft.com/office/drawing/2014/main" id="{273C1270-30CC-A13C-D2C8-7B1266AB6205}"/>
              </a:ext>
            </a:extLst>
          </p:cNvPr>
          <p:cNvSpPr txBox="1">
            <a:spLocks noChangeArrowheads="1"/>
          </p:cNvSpPr>
          <p:nvPr/>
        </p:nvSpPr>
        <p:spPr bwMode="auto">
          <a:xfrm>
            <a:off x="679450" y="838200"/>
            <a:ext cx="7702550" cy="99536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44000" tIns="72000" rIns="72000" bIns="72000">
            <a:spAutoFit/>
          </a:bodyPr>
          <a:lstStyle>
            <a:lvl1pPr>
              <a:tabLst>
                <a:tab pos="381000" algn="l"/>
                <a:tab pos="1238250" algn="l"/>
                <a:tab pos="2667000" algn="l"/>
              </a:tabLst>
              <a:defRPr sz="2400">
                <a:solidFill>
                  <a:schemeClr val="tx1"/>
                </a:solidFill>
                <a:latin typeface="Times New Roman" panose="02020603050405020304" pitchFamily="18" charset="0"/>
              </a:defRPr>
            </a:lvl1pPr>
            <a:lvl2pPr>
              <a:tabLst>
                <a:tab pos="381000" algn="l"/>
                <a:tab pos="1238250" algn="l"/>
                <a:tab pos="2667000" algn="l"/>
              </a:tabLst>
              <a:defRPr sz="2400">
                <a:solidFill>
                  <a:schemeClr val="tx1"/>
                </a:solidFill>
                <a:latin typeface="Times New Roman" panose="02020603050405020304" pitchFamily="18" charset="0"/>
              </a:defRPr>
            </a:lvl2pPr>
            <a:lvl3pPr>
              <a:tabLst>
                <a:tab pos="381000" algn="l"/>
                <a:tab pos="1238250" algn="l"/>
                <a:tab pos="2667000" algn="l"/>
              </a:tabLst>
              <a:defRPr sz="2400">
                <a:solidFill>
                  <a:schemeClr val="tx1"/>
                </a:solidFill>
                <a:latin typeface="Times New Roman" panose="02020603050405020304" pitchFamily="18" charset="0"/>
              </a:defRPr>
            </a:lvl3pPr>
            <a:lvl4pPr>
              <a:tabLst>
                <a:tab pos="381000" algn="l"/>
                <a:tab pos="1238250" algn="l"/>
                <a:tab pos="2667000" algn="l"/>
              </a:tabLst>
              <a:defRPr sz="2400">
                <a:solidFill>
                  <a:schemeClr val="tx1"/>
                </a:solidFill>
                <a:latin typeface="Times New Roman" panose="02020603050405020304" pitchFamily="18" charset="0"/>
              </a:defRPr>
            </a:lvl4pPr>
            <a:lvl5pPr>
              <a:tabLst>
                <a:tab pos="381000" algn="l"/>
                <a:tab pos="1238250" algn="l"/>
                <a:tab pos="26670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81000" algn="l"/>
                <a:tab pos="1238250" algn="l"/>
                <a:tab pos="2667000" algn="l"/>
              </a:tabLst>
              <a:defRPr sz="2400">
                <a:solidFill>
                  <a:schemeClr val="tx1"/>
                </a:solidFill>
                <a:latin typeface="Times New Roman" panose="02020603050405020304" pitchFamily="18" charset="0"/>
              </a:defRPr>
            </a:lvl9pPr>
          </a:lstStyle>
          <a:p>
            <a:r>
              <a:rPr lang="en-US" altLang="en-US" sz="1800">
                <a:latin typeface="Arial" panose="020B0604020202020204" pitchFamily="34" charset="0"/>
              </a:rPr>
              <a:t>Task:	1.  A stay at the hotel</a:t>
            </a:r>
            <a:endParaRPr lang="en-US" altLang="en-US" sz="1800" b="0">
              <a:latin typeface="Arial" panose="020B0604020202020204" pitchFamily="34" charset="0"/>
            </a:endParaRPr>
          </a:p>
          <a:p>
            <a:r>
              <a:rPr lang="en-US" altLang="en-US" sz="1800" b="0">
                <a:latin typeface="Arial" panose="020B0604020202020204" pitchFamily="34" charset="0"/>
              </a:rPr>
              <a:t>Actor:	The guest</a:t>
            </a:r>
          </a:p>
          <a:p>
            <a:r>
              <a:rPr lang="en-US" altLang="en-US" sz="1800" b="0">
                <a:latin typeface="Arial" panose="020B0604020202020204" pitchFamily="34" charset="0"/>
              </a:rPr>
              <a:t>Purpose:	. . .</a:t>
            </a:r>
          </a:p>
        </p:txBody>
      </p:sp>
      <p:sp>
        <p:nvSpPr>
          <p:cNvPr id="34829" name="Line 13">
            <a:extLst>
              <a:ext uri="{FF2B5EF4-FFF2-40B4-BE49-F238E27FC236}">
                <a16:creationId xmlns:a16="http://schemas.microsoft.com/office/drawing/2014/main" id="{A14491C0-9898-8F57-6C71-C1291692E23D}"/>
              </a:ext>
            </a:extLst>
          </p:cNvPr>
          <p:cNvSpPr>
            <a:spLocks noChangeShapeType="1"/>
          </p:cNvSpPr>
          <p:nvPr/>
        </p:nvSpPr>
        <p:spPr bwMode="auto">
          <a:xfrm>
            <a:off x="685800" y="2228850"/>
            <a:ext cx="7696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830" name="Line 14">
            <a:extLst>
              <a:ext uri="{FF2B5EF4-FFF2-40B4-BE49-F238E27FC236}">
                <a16:creationId xmlns:a16="http://schemas.microsoft.com/office/drawing/2014/main" id="{DA3FD076-D627-3C20-AAAD-8CC419FC9C40}"/>
              </a:ext>
            </a:extLst>
          </p:cNvPr>
          <p:cNvSpPr>
            <a:spLocks noChangeShapeType="1"/>
          </p:cNvSpPr>
          <p:nvPr/>
        </p:nvSpPr>
        <p:spPr bwMode="auto">
          <a:xfrm>
            <a:off x="685800" y="2838450"/>
            <a:ext cx="7696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831" name="Line 15">
            <a:extLst>
              <a:ext uri="{FF2B5EF4-FFF2-40B4-BE49-F238E27FC236}">
                <a16:creationId xmlns:a16="http://schemas.microsoft.com/office/drawing/2014/main" id="{07B3B79C-9E96-E776-49AA-D7EAA121C8BD}"/>
              </a:ext>
            </a:extLst>
          </p:cNvPr>
          <p:cNvSpPr>
            <a:spLocks noChangeShapeType="1"/>
          </p:cNvSpPr>
          <p:nvPr/>
        </p:nvSpPr>
        <p:spPr bwMode="auto">
          <a:xfrm>
            <a:off x="685800" y="3714750"/>
            <a:ext cx="7696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832" name="Line 16">
            <a:extLst>
              <a:ext uri="{FF2B5EF4-FFF2-40B4-BE49-F238E27FC236}">
                <a16:creationId xmlns:a16="http://schemas.microsoft.com/office/drawing/2014/main" id="{61718F70-359A-5843-F1CD-31273B26F5BB}"/>
              </a:ext>
            </a:extLst>
          </p:cNvPr>
          <p:cNvSpPr>
            <a:spLocks noChangeShapeType="1"/>
          </p:cNvSpPr>
          <p:nvPr/>
        </p:nvSpPr>
        <p:spPr bwMode="auto">
          <a:xfrm>
            <a:off x="685800" y="4324350"/>
            <a:ext cx="7696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833" name="Line 17">
            <a:extLst>
              <a:ext uri="{FF2B5EF4-FFF2-40B4-BE49-F238E27FC236}">
                <a16:creationId xmlns:a16="http://schemas.microsoft.com/office/drawing/2014/main" id="{52D940C6-1A6D-6363-ADDF-E2535BEDF1FD}"/>
              </a:ext>
            </a:extLst>
          </p:cNvPr>
          <p:cNvSpPr>
            <a:spLocks noChangeShapeType="1"/>
          </p:cNvSpPr>
          <p:nvPr/>
        </p:nvSpPr>
        <p:spPr bwMode="auto">
          <a:xfrm>
            <a:off x="685800" y="4648200"/>
            <a:ext cx="7696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834" name="Line 18">
            <a:extLst>
              <a:ext uri="{FF2B5EF4-FFF2-40B4-BE49-F238E27FC236}">
                <a16:creationId xmlns:a16="http://schemas.microsoft.com/office/drawing/2014/main" id="{0F35B34B-C001-6C80-9EA1-4C8EA27B48ED}"/>
              </a:ext>
            </a:extLst>
          </p:cNvPr>
          <p:cNvSpPr>
            <a:spLocks noChangeShapeType="1"/>
          </p:cNvSpPr>
          <p:nvPr/>
        </p:nvSpPr>
        <p:spPr bwMode="auto">
          <a:xfrm>
            <a:off x="685800" y="5257800"/>
            <a:ext cx="7696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836" name="Rectangle 20">
            <a:extLst>
              <a:ext uri="{FF2B5EF4-FFF2-40B4-BE49-F238E27FC236}">
                <a16:creationId xmlns:a16="http://schemas.microsoft.com/office/drawing/2014/main" id="{0591AB08-5359-4C5C-CDD0-5B396E4EFE36}"/>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48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6" name="Text Box 28">
            <a:extLst>
              <a:ext uri="{FF2B5EF4-FFF2-40B4-BE49-F238E27FC236}">
                <a16:creationId xmlns:a16="http://schemas.microsoft.com/office/drawing/2014/main" id="{E4C5E15D-C71A-0271-83E3-39C18829A6E1}"/>
              </a:ext>
            </a:extLst>
          </p:cNvPr>
          <p:cNvSpPr txBox="1">
            <a:spLocks noChangeArrowheads="1"/>
          </p:cNvSpPr>
          <p:nvPr/>
        </p:nvSpPr>
        <p:spPr bwMode="auto">
          <a:xfrm>
            <a:off x="609600" y="76200"/>
            <a:ext cx="701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3.1    Human-computer - who does what?</a:t>
            </a:r>
            <a:endParaRPr lang="en-US" altLang="en-US" sz="3200">
              <a:latin typeface="Arial" panose="020B0604020202020204" pitchFamily="34" charset="0"/>
            </a:endParaRPr>
          </a:p>
        </p:txBody>
      </p:sp>
      <p:sp>
        <p:nvSpPr>
          <p:cNvPr id="2099" name="Oval 51">
            <a:extLst>
              <a:ext uri="{FF2B5EF4-FFF2-40B4-BE49-F238E27FC236}">
                <a16:creationId xmlns:a16="http://schemas.microsoft.com/office/drawing/2014/main" id="{D1229B99-19B3-74D2-A76F-197844C3882F}"/>
              </a:ext>
            </a:extLst>
          </p:cNvPr>
          <p:cNvSpPr>
            <a:spLocks noChangeArrowheads="1"/>
          </p:cNvSpPr>
          <p:nvPr/>
        </p:nvSpPr>
        <p:spPr bwMode="auto">
          <a:xfrm>
            <a:off x="1903413" y="1244600"/>
            <a:ext cx="1466850" cy="879475"/>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a:latin typeface="Arial" panose="020B0604020202020204" pitchFamily="34" charset="0"/>
              </a:rPr>
              <a:t>FindFree</a:t>
            </a:r>
          </a:p>
          <a:p>
            <a:pPr algn="ctr"/>
            <a:r>
              <a:rPr lang="en-US" altLang="en-US" sz="1800">
                <a:latin typeface="Arial" panose="020B0604020202020204" pitchFamily="34" charset="0"/>
              </a:rPr>
              <a:t>Room</a:t>
            </a:r>
          </a:p>
        </p:txBody>
      </p:sp>
      <p:sp>
        <p:nvSpPr>
          <p:cNvPr id="2100" name="Text Box 52">
            <a:extLst>
              <a:ext uri="{FF2B5EF4-FFF2-40B4-BE49-F238E27FC236}">
                <a16:creationId xmlns:a16="http://schemas.microsoft.com/office/drawing/2014/main" id="{B7C34E33-7A3F-2E45-4160-BBCF4FD3B878}"/>
              </a:ext>
            </a:extLst>
          </p:cNvPr>
          <p:cNvSpPr txBox="1">
            <a:spLocks noChangeArrowheads="1"/>
          </p:cNvSpPr>
          <p:nvPr/>
        </p:nvSpPr>
        <p:spPr bwMode="auto">
          <a:xfrm>
            <a:off x="679450" y="762000"/>
            <a:ext cx="796925"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b="0">
                <a:latin typeface="Arial" panose="020B0604020202020204" pitchFamily="34" charset="0"/>
              </a:rPr>
              <a:t>guest’s</a:t>
            </a:r>
          </a:p>
          <a:p>
            <a:pPr algn="ctr"/>
            <a:r>
              <a:rPr lang="en-US" altLang="en-US" sz="1800" b="0">
                <a:latin typeface="Arial" panose="020B0604020202020204" pitchFamily="34" charset="0"/>
              </a:rPr>
              <a:t>wishes</a:t>
            </a:r>
          </a:p>
        </p:txBody>
      </p:sp>
      <p:cxnSp>
        <p:nvCxnSpPr>
          <p:cNvPr id="2101" name="AutoShape 53">
            <a:extLst>
              <a:ext uri="{FF2B5EF4-FFF2-40B4-BE49-F238E27FC236}">
                <a16:creationId xmlns:a16="http://schemas.microsoft.com/office/drawing/2014/main" id="{CEC68ED2-5084-9027-9206-E5657591E889}"/>
              </a:ext>
            </a:extLst>
          </p:cNvPr>
          <p:cNvCxnSpPr>
            <a:cxnSpLocks noChangeShapeType="1"/>
            <a:stCxn id="2100" idx="3"/>
            <a:endCxn id="2099" idx="1"/>
          </p:cNvCxnSpPr>
          <p:nvPr/>
        </p:nvCxnSpPr>
        <p:spPr bwMode="auto">
          <a:xfrm>
            <a:off x="1476375" y="1073150"/>
            <a:ext cx="641350" cy="285750"/>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02" name="AutoShape 54">
            <a:extLst>
              <a:ext uri="{FF2B5EF4-FFF2-40B4-BE49-F238E27FC236}">
                <a16:creationId xmlns:a16="http://schemas.microsoft.com/office/drawing/2014/main" id="{FD1268B3-A5A5-0B69-C32E-EE38781C0B85}"/>
              </a:ext>
            </a:extLst>
          </p:cNvPr>
          <p:cNvSpPr>
            <a:spLocks noChangeArrowheads="1"/>
          </p:cNvSpPr>
          <p:nvPr/>
        </p:nvSpPr>
        <p:spPr bwMode="auto">
          <a:xfrm>
            <a:off x="3714750" y="2374900"/>
            <a:ext cx="796925" cy="347663"/>
          </a:xfrm>
          <a:prstGeom prst="flowChartProcess">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b="0">
                <a:latin typeface="Arial" panose="020B0604020202020204" pitchFamily="34" charset="0"/>
              </a:rPr>
              <a:t>Rooms</a:t>
            </a:r>
          </a:p>
        </p:txBody>
      </p:sp>
      <p:sp>
        <p:nvSpPr>
          <p:cNvPr id="2103" name="Line 55">
            <a:extLst>
              <a:ext uri="{FF2B5EF4-FFF2-40B4-BE49-F238E27FC236}">
                <a16:creationId xmlns:a16="http://schemas.microsoft.com/office/drawing/2014/main" id="{6E2EDD9C-6C71-B2A9-1AFB-0135BCF44E29}"/>
              </a:ext>
            </a:extLst>
          </p:cNvPr>
          <p:cNvSpPr>
            <a:spLocks noChangeShapeType="1"/>
          </p:cNvSpPr>
          <p:nvPr/>
        </p:nvSpPr>
        <p:spPr bwMode="auto">
          <a:xfrm>
            <a:off x="3633788" y="2374900"/>
            <a:ext cx="96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2104" name="Line 56">
            <a:extLst>
              <a:ext uri="{FF2B5EF4-FFF2-40B4-BE49-F238E27FC236}">
                <a16:creationId xmlns:a16="http://schemas.microsoft.com/office/drawing/2014/main" id="{B093C613-A840-8CD0-FE13-C43E55E993B5}"/>
              </a:ext>
            </a:extLst>
          </p:cNvPr>
          <p:cNvSpPr>
            <a:spLocks noChangeShapeType="1"/>
          </p:cNvSpPr>
          <p:nvPr/>
        </p:nvSpPr>
        <p:spPr bwMode="auto">
          <a:xfrm>
            <a:off x="3635375" y="2722563"/>
            <a:ext cx="96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cxnSp>
        <p:nvCxnSpPr>
          <p:cNvPr id="2105" name="AutoShape 57">
            <a:extLst>
              <a:ext uri="{FF2B5EF4-FFF2-40B4-BE49-F238E27FC236}">
                <a16:creationId xmlns:a16="http://schemas.microsoft.com/office/drawing/2014/main" id="{10269198-DAB6-11EA-4C66-27FCB5001012}"/>
              </a:ext>
            </a:extLst>
          </p:cNvPr>
          <p:cNvCxnSpPr>
            <a:cxnSpLocks noChangeShapeType="1"/>
            <a:stCxn id="2102" idx="0"/>
            <a:endCxn id="2099" idx="6"/>
          </p:cNvCxnSpPr>
          <p:nvPr/>
        </p:nvCxnSpPr>
        <p:spPr bwMode="auto">
          <a:xfrm flipH="1" flipV="1">
            <a:off x="3384550" y="1684338"/>
            <a:ext cx="728663" cy="690562"/>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06" name="Freeform 58">
            <a:extLst>
              <a:ext uri="{FF2B5EF4-FFF2-40B4-BE49-F238E27FC236}">
                <a16:creationId xmlns:a16="http://schemas.microsoft.com/office/drawing/2014/main" id="{F25F11FD-8FEE-0615-ED8A-1AEEB27BE130}"/>
              </a:ext>
            </a:extLst>
          </p:cNvPr>
          <p:cNvSpPr>
            <a:spLocks/>
          </p:cNvSpPr>
          <p:nvPr/>
        </p:nvSpPr>
        <p:spPr bwMode="auto">
          <a:xfrm>
            <a:off x="1335088" y="1760538"/>
            <a:ext cx="573087" cy="485775"/>
          </a:xfrm>
          <a:custGeom>
            <a:avLst/>
            <a:gdLst>
              <a:gd name="T0" fmla="*/ 361 w 361"/>
              <a:gd name="T1" fmla="*/ 0 h 306"/>
              <a:gd name="T2" fmla="*/ 0 w 361"/>
              <a:gd name="T3" fmla="*/ 306 h 306"/>
            </a:gdLst>
            <a:ahLst/>
            <a:cxnLst>
              <a:cxn ang="0">
                <a:pos x="T0" y="T1"/>
              </a:cxn>
              <a:cxn ang="0">
                <a:pos x="T2" y="T3"/>
              </a:cxn>
            </a:cxnLst>
            <a:rect l="0" t="0" r="r" b="b"/>
            <a:pathLst>
              <a:path w="361" h="306">
                <a:moveTo>
                  <a:pt x="361" y="0"/>
                </a:moveTo>
                <a:cubicBezTo>
                  <a:pt x="205" y="51"/>
                  <a:pt x="115" y="117"/>
                  <a:pt x="0" y="306"/>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2107" name="Text Box 59">
            <a:extLst>
              <a:ext uri="{FF2B5EF4-FFF2-40B4-BE49-F238E27FC236}">
                <a16:creationId xmlns:a16="http://schemas.microsoft.com/office/drawing/2014/main" id="{C148B61B-D03B-0FB5-8F14-C69178D9DE7C}"/>
              </a:ext>
            </a:extLst>
          </p:cNvPr>
          <p:cNvSpPr txBox="1">
            <a:spLocks noChangeArrowheads="1"/>
          </p:cNvSpPr>
          <p:nvPr/>
        </p:nvSpPr>
        <p:spPr bwMode="auto">
          <a:xfrm>
            <a:off x="714375" y="2320925"/>
            <a:ext cx="17176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lnSpc>
                <a:spcPct val="80000"/>
              </a:lnSpc>
            </a:pPr>
            <a:r>
              <a:rPr lang="en-US" altLang="en-US" sz="1800" b="0">
                <a:latin typeface="Arial" panose="020B0604020202020204" pitchFamily="34" charset="0"/>
              </a:rPr>
              <a:t>guest name</a:t>
            </a:r>
          </a:p>
          <a:p>
            <a:pPr algn="ctr">
              <a:lnSpc>
                <a:spcPct val="80000"/>
              </a:lnSpc>
            </a:pPr>
            <a:r>
              <a:rPr lang="en-US" altLang="en-US" sz="1800" b="0">
                <a:latin typeface="Arial" panose="020B0604020202020204" pitchFamily="34" charset="0"/>
              </a:rPr>
              <a:t>+ chosen room#</a:t>
            </a:r>
          </a:p>
        </p:txBody>
      </p:sp>
      <p:sp>
        <p:nvSpPr>
          <p:cNvPr id="2109" name="Text Box 61">
            <a:extLst>
              <a:ext uri="{FF2B5EF4-FFF2-40B4-BE49-F238E27FC236}">
                <a16:creationId xmlns:a16="http://schemas.microsoft.com/office/drawing/2014/main" id="{F8ECA587-83E6-8426-DF69-2E9121DC1FE6}"/>
              </a:ext>
            </a:extLst>
          </p:cNvPr>
          <p:cNvSpPr txBox="1">
            <a:spLocks noChangeArrowheads="1"/>
          </p:cNvSpPr>
          <p:nvPr/>
        </p:nvSpPr>
        <p:spPr bwMode="auto">
          <a:xfrm>
            <a:off x="3228975" y="685800"/>
            <a:ext cx="1724025"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r"/>
            <a:r>
              <a:rPr lang="en-US" altLang="en-US" sz="1800">
                <a:latin typeface="Arial" panose="020B0604020202020204" pitchFamily="34" charset="0"/>
              </a:rPr>
              <a:t>Domain model:</a:t>
            </a:r>
          </a:p>
          <a:p>
            <a:pPr algn="r"/>
            <a:r>
              <a:rPr lang="en-US" altLang="en-US" sz="1800">
                <a:latin typeface="Arial" panose="020B0604020202020204" pitchFamily="34" charset="0"/>
              </a:rPr>
              <a:t>parties joined</a:t>
            </a:r>
          </a:p>
        </p:txBody>
      </p:sp>
      <p:grpSp>
        <p:nvGrpSpPr>
          <p:cNvPr id="2112" name="Group 64">
            <a:extLst>
              <a:ext uri="{FF2B5EF4-FFF2-40B4-BE49-F238E27FC236}">
                <a16:creationId xmlns:a16="http://schemas.microsoft.com/office/drawing/2014/main" id="{6691E474-9DBF-30D9-1308-FF6AB5147C7D}"/>
              </a:ext>
            </a:extLst>
          </p:cNvPr>
          <p:cNvGrpSpPr>
            <a:grpSpLocks/>
          </p:cNvGrpSpPr>
          <p:nvPr/>
        </p:nvGrpSpPr>
        <p:grpSpPr bwMode="auto">
          <a:xfrm>
            <a:off x="2971800" y="2819400"/>
            <a:ext cx="5449888" cy="3421063"/>
            <a:chOff x="1872" y="1776"/>
            <a:chExt cx="3433" cy="2155"/>
          </a:xfrm>
        </p:grpSpPr>
        <p:sp>
          <p:nvSpPr>
            <p:cNvPr id="2077" name="Text Box 29">
              <a:extLst>
                <a:ext uri="{FF2B5EF4-FFF2-40B4-BE49-F238E27FC236}">
                  <a16:creationId xmlns:a16="http://schemas.microsoft.com/office/drawing/2014/main" id="{307856BE-2B77-A65D-09E3-7C837941F39C}"/>
                </a:ext>
              </a:extLst>
            </p:cNvPr>
            <p:cNvSpPr txBox="1">
              <a:spLocks noChangeArrowheads="1"/>
            </p:cNvSpPr>
            <p:nvPr/>
          </p:nvSpPr>
          <p:spPr bwMode="auto">
            <a:xfrm>
              <a:off x="1872" y="2352"/>
              <a:ext cx="502" cy="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b="0">
                  <a:latin typeface="Arial" panose="020B0604020202020204" pitchFamily="34" charset="0"/>
                </a:rPr>
                <a:t>guest’s</a:t>
              </a:r>
            </a:p>
            <a:p>
              <a:pPr algn="ctr"/>
              <a:r>
                <a:rPr lang="en-US" altLang="en-US" sz="1800" b="0">
                  <a:latin typeface="Arial" panose="020B0604020202020204" pitchFamily="34" charset="0"/>
                </a:rPr>
                <a:t>wishes</a:t>
              </a:r>
            </a:p>
          </p:txBody>
        </p:sp>
        <p:sp>
          <p:nvSpPr>
            <p:cNvPr id="2078" name="Oval 30">
              <a:extLst>
                <a:ext uri="{FF2B5EF4-FFF2-40B4-BE49-F238E27FC236}">
                  <a16:creationId xmlns:a16="http://schemas.microsoft.com/office/drawing/2014/main" id="{E9C6AA58-C249-9F25-5537-F8BC90349890}"/>
                </a:ext>
              </a:extLst>
            </p:cNvPr>
            <p:cNvSpPr>
              <a:spLocks noChangeArrowheads="1"/>
            </p:cNvSpPr>
            <p:nvPr/>
          </p:nvSpPr>
          <p:spPr bwMode="auto">
            <a:xfrm>
              <a:off x="2610" y="2126"/>
              <a:ext cx="2646" cy="1344"/>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p>
              <a:pPr algn="ctr"/>
              <a:endParaRPr lang="en-US" altLang="en-US" sz="1800">
                <a:latin typeface="Arial" panose="020B0604020202020204" pitchFamily="34" charset="0"/>
              </a:endParaRPr>
            </a:p>
          </p:txBody>
        </p:sp>
        <p:sp>
          <p:nvSpPr>
            <p:cNvPr id="2079" name="AutoShape 31">
              <a:extLst>
                <a:ext uri="{FF2B5EF4-FFF2-40B4-BE49-F238E27FC236}">
                  <a16:creationId xmlns:a16="http://schemas.microsoft.com/office/drawing/2014/main" id="{A8CB2C2F-CDA6-218D-18AA-F8EB246009B3}"/>
                </a:ext>
              </a:extLst>
            </p:cNvPr>
            <p:cNvSpPr>
              <a:spLocks noChangeArrowheads="1"/>
            </p:cNvSpPr>
            <p:nvPr/>
          </p:nvSpPr>
          <p:spPr bwMode="auto">
            <a:xfrm>
              <a:off x="4747" y="3621"/>
              <a:ext cx="502" cy="219"/>
            </a:xfrm>
            <a:prstGeom prst="flowChartProcess">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b="0">
                  <a:latin typeface="Arial" panose="020B0604020202020204" pitchFamily="34" charset="0"/>
                </a:rPr>
                <a:t>Rooms</a:t>
              </a:r>
            </a:p>
          </p:txBody>
        </p:sp>
        <p:sp>
          <p:nvSpPr>
            <p:cNvPr id="2080" name="Line 32">
              <a:extLst>
                <a:ext uri="{FF2B5EF4-FFF2-40B4-BE49-F238E27FC236}">
                  <a16:creationId xmlns:a16="http://schemas.microsoft.com/office/drawing/2014/main" id="{715AFAE1-326F-CA91-D6F5-C43F4233A76C}"/>
                </a:ext>
              </a:extLst>
            </p:cNvPr>
            <p:cNvSpPr>
              <a:spLocks noChangeShapeType="1"/>
            </p:cNvSpPr>
            <p:nvPr/>
          </p:nvSpPr>
          <p:spPr bwMode="auto">
            <a:xfrm>
              <a:off x="4696" y="3621"/>
              <a:ext cx="60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2081" name="Line 33">
              <a:extLst>
                <a:ext uri="{FF2B5EF4-FFF2-40B4-BE49-F238E27FC236}">
                  <a16:creationId xmlns:a16="http://schemas.microsoft.com/office/drawing/2014/main" id="{282130FB-0D80-A82E-7809-3445A446FF2A}"/>
                </a:ext>
              </a:extLst>
            </p:cNvPr>
            <p:cNvSpPr>
              <a:spLocks noChangeShapeType="1"/>
            </p:cNvSpPr>
            <p:nvPr/>
          </p:nvSpPr>
          <p:spPr bwMode="auto">
            <a:xfrm>
              <a:off x="4697" y="3840"/>
              <a:ext cx="60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cxnSp>
          <p:nvCxnSpPr>
            <p:cNvPr id="2082" name="AutoShape 34">
              <a:extLst>
                <a:ext uri="{FF2B5EF4-FFF2-40B4-BE49-F238E27FC236}">
                  <a16:creationId xmlns:a16="http://schemas.microsoft.com/office/drawing/2014/main" id="{97819FC5-70F8-FE4E-92F1-D2215523250B}"/>
                </a:ext>
              </a:extLst>
            </p:cNvPr>
            <p:cNvCxnSpPr>
              <a:cxnSpLocks noChangeShapeType="1"/>
              <a:stCxn id="2079" idx="0"/>
              <a:endCxn id="2088" idx="5"/>
            </p:cNvCxnSpPr>
            <p:nvPr/>
          </p:nvCxnSpPr>
          <p:spPr bwMode="auto">
            <a:xfrm flipV="1">
              <a:off x="4998" y="3065"/>
              <a:ext cx="0" cy="556"/>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83" name="Freeform 35">
              <a:extLst>
                <a:ext uri="{FF2B5EF4-FFF2-40B4-BE49-F238E27FC236}">
                  <a16:creationId xmlns:a16="http://schemas.microsoft.com/office/drawing/2014/main" id="{B9854973-1187-D62D-1ADB-440393033B30}"/>
                </a:ext>
              </a:extLst>
            </p:cNvPr>
            <p:cNvSpPr>
              <a:spLocks/>
            </p:cNvSpPr>
            <p:nvPr/>
          </p:nvSpPr>
          <p:spPr bwMode="auto">
            <a:xfrm>
              <a:off x="3377" y="2649"/>
              <a:ext cx="1048" cy="188"/>
            </a:xfrm>
            <a:custGeom>
              <a:avLst/>
              <a:gdLst>
                <a:gd name="T0" fmla="*/ 0 w 1048"/>
                <a:gd name="T1" fmla="*/ 188 h 188"/>
                <a:gd name="T2" fmla="*/ 1048 w 1048"/>
                <a:gd name="T3" fmla="*/ 181 h 188"/>
              </a:gdLst>
              <a:ahLst/>
              <a:cxnLst>
                <a:cxn ang="0">
                  <a:pos x="T0" y="T1"/>
                </a:cxn>
                <a:cxn ang="0">
                  <a:pos x="T2" y="T3"/>
                </a:cxn>
              </a:cxnLst>
              <a:rect l="0" t="0" r="r" b="b"/>
              <a:pathLst>
                <a:path w="1048" h="188">
                  <a:moveTo>
                    <a:pt x="0" y="188"/>
                  </a:moveTo>
                  <a:cubicBezTo>
                    <a:pt x="415" y="0"/>
                    <a:pt x="720" y="33"/>
                    <a:pt x="1048" y="181"/>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2084" name="Freeform 36">
              <a:extLst>
                <a:ext uri="{FF2B5EF4-FFF2-40B4-BE49-F238E27FC236}">
                  <a16:creationId xmlns:a16="http://schemas.microsoft.com/office/drawing/2014/main" id="{D30DD54A-1214-6142-1617-3DCBA7BA07EF}"/>
                </a:ext>
              </a:extLst>
            </p:cNvPr>
            <p:cNvSpPr>
              <a:spLocks/>
            </p:cNvSpPr>
            <p:nvPr/>
          </p:nvSpPr>
          <p:spPr bwMode="auto">
            <a:xfrm>
              <a:off x="2400" y="2945"/>
              <a:ext cx="513" cy="342"/>
            </a:xfrm>
            <a:custGeom>
              <a:avLst/>
              <a:gdLst>
                <a:gd name="T0" fmla="*/ 513 w 513"/>
                <a:gd name="T1" fmla="*/ 0 h 342"/>
                <a:gd name="T2" fmla="*/ 0 w 513"/>
                <a:gd name="T3" fmla="*/ 342 h 342"/>
              </a:gdLst>
              <a:ahLst/>
              <a:cxnLst>
                <a:cxn ang="0">
                  <a:pos x="T0" y="T1"/>
                </a:cxn>
                <a:cxn ang="0">
                  <a:pos x="T2" y="T3"/>
                </a:cxn>
              </a:cxnLst>
              <a:rect l="0" t="0" r="r" b="b"/>
              <a:pathLst>
                <a:path w="513" h="342">
                  <a:moveTo>
                    <a:pt x="513" y="0"/>
                  </a:moveTo>
                  <a:cubicBezTo>
                    <a:pt x="246" y="30"/>
                    <a:pt x="140" y="137"/>
                    <a:pt x="0" y="342"/>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cxnSp>
          <p:nvCxnSpPr>
            <p:cNvPr id="2085" name="AutoShape 37">
              <a:extLst>
                <a:ext uri="{FF2B5EF4-FFF2-40B4-BE49-F238E27FC236}">
                  <a16:creationId xmlns:a16="http://schemas.microsoft.com/office/drawing/2014/main" id="{81319DA6-07EC-085B-7344-B057AAD7FD08}"/>
                </a:ext>
              </a:extLst>
            </p:cNvPr>
            <p:cNvCxnSpPr>
              <a:cxnSpLocks noChangeShapeType="1"/>
              <a:stCxn id="2077" idx="3"/>
              <a:endCxn id="2087" idx="1"/>
            </p:cNvCxnSpPr>
            <p:nvPr/>
          </p:nvCxnSpPr>
          <p:spPr bwMode="auto">
            <a:xfrm>
              <a:off x="2374" y="2548"/>
              <a:ext cx="611" cy="280"/>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86" name="Text Box 38">
              <a:extLst>
                <a:ext uri="{FF2B5EF4-FFF2-40B4-BE49-F238E27FC236}">
                  <a16:creationId xmlns:a16="http://schemas.microsoft.com/office/drawing/2014/main" id="{F406F1CF-0681-5154-0EDB-0E364F46D57D}"/>
                </a:ext>
              </a:extLst>
            </p:cNvPr>
            <p:cNvSpPr txBox="1">
              <a:spLocks noChangeArrowheads="1"/>
            </p:cNvSpPr>
            <p:nvPr/>
          </p:nvSpPr>
          <p:spPr bwMode="auto">
            <a:xfrm>
              <a:off x="1920" y="3312"/>
              <a:ext cx="798"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lnSpc>
                  <a:spcPct val="80000"/>
                </a:lnSpc>
              </a:pPr>
              <a:r>
                <a:rPr lang="en-US" altLang="en-US" sz="1800" b="0">
                  <a:latin typeface="Arial" panose="020B0604020202020204" pitchFamily="34" charset="0"/>
                </a:rPr>
                <a:t>guest name</a:t>
              </a:r>
            </a:p>
          </p:txBody>
        </p:sp>
        <p:sp>
          <p:nvSpPr>
            <p:cNvPr id="2087" name="Oval 39">
              <a:extLst>
                <a:ext uri="{FF2B5EF4-FFF2-40B4-BE49-F238E27FC236}">
                  <a16:creationId xmlns:a16="http://schemas.microsoft.com/office/drawing/2014/main" id="{446B991B-A420-8A42-A38E-01377A1807CA}"/>
                </a:ext>
              </a:extLst>
            </p:cNvPr>
            <p:cNvSpPr>
              <a:spLocks noChangeArrowheads="1"/>
            </p:cNvSpPr>
            <p:nvPr/>
          </p:nvSpPr>
          <p:spPr bwMode="auto">
            <a:xfrm>
              <a:off x="2913" y="2792"/>
              <a:ext cx="494" cy="309"/>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b="0">
                  <a:latin typeface="Arial" panose="020B0604020202020204" pitchFamily="34" charset="0"/>
                </a:rPr>
                <a:t>User</a:t>
              </a:r>
            </a:p>
          </p:txBody>
        </p:sp>
        <p:sp>
          <p:nvSpPr>
            <p:cNvPr id="2088" name="Oval 40">
              <a:extLst>
                <a:ext uri="{FF2B5EF4-FFF2-40B4-BE49-F238E27FC236}">
                  <a16:creationId xmlns:a16="http://schemas.microsoft.com/office/drawing/2014/main" id="{22C12E2E-3F2F-5043-B7AF-1215FB00D6E4}"/>
                </a:ext>
              </a:extLst>
            </p:cNvPr>
            <p:cNvSpPr>
              <a:spLocks noChangeArrowheads="1"/>
            </p:cNvSpPr>
            <p:nvPr/>
          </p:nvSpPr>
          <p:spPr bwMode="auto">
            <a:xfrm>
              <a:off x="4344" y="2792"/>
              <a:ext cx="766" cy="309"/>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b="0">
                  <a:latin typeface="Arial" panose="020B0604020202020204" pitchFamily="34" charset="0"/>
                </a:rPr>
                <a:t>Product</a:t>
              </a:r>
            </a:p>
          </p:txBody>
        </p:sp>
        <p:sp>
          <p:nvSpPr>
            <p:cNvPr id="2089" name="Text Box 41">
              <a:extLst>
                <a:ext uri="{FF2B5EF4-FFF2-40B4-BE49-F238E27FC236}">
                  <a16:creationId xmlns:a16="http://schemas.microsoft.com/office/drawing/2014/main" id="{758ED8A2-A388-19C7-470E-01818A1E403E}"/>
                </a:ext>
              </a:extLst>
            </p:cNvPr>
            <p:cNvSpPr txBox="1">
              <a:spLocks noChangeArrowheads="1"/>
            </p:cNvSpPr>
            <p:nvPr/>
          </p:nvSpPr>
          <p:spPr bwMode="auto">
            <a:xfrm>
              <a:off x="3720" y="3222"/>
              <a:ext cx="462"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lnSpc>
                  <a:spcPct val="80000"/>
                </a:lnSpc>
              </a:pPr>
              <a:r>
                <a:rPr lang="en-US" altLang="en-US" sz="1800" b="0">
                  <a:latin typeface="Arial" panose="020B0604020202020204" pitchFamily="34" charset="0"/>
                </a:rPr>
                <a:t>choice</a:t>
              </a:r>
            </a:p>
          </p:txBody>
        </p:sp>
        <p:sp>
          <p:nvSpPr>
            <p:cNvPr id="2090" name="Text Box 42">
              <a:extLst>
                <a:ext uri="{FF2B5EF4-FFF2-40B4-BE49-F238E27FC236}">
                  <a16:creationId xmlns:a16="http://schemas.microsoft.com/office/drawing/2014/main" id="{E68B9426-D544-193B-E0A6-9A4058676FE9}"/>
                </a:ext>
              </a:extLst>
            </p:cNvPr>
            <p:cNvSpPr txBox="1">
              <a:spLocks noChangeArrowheads="1"/>
            </p:cNvSpPr>
            <p:nvPr/>
          </p:nvSpPr>
          <p:spPr bwMode="auto">
            <a:xfrm>
              <a:off x="3387" y="2519"/>
              <a:ext cx="1170"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lnSpc>
                  <a:spcPct val="80000"/>
                </a:lnSpc>
              </a:pPr>
              <a:r>
                <a:rPr lang="en-US" altLang="en-US" sz="1800" b="0">
                  <a:latin typeface="Arial" panose="020B0604020202020204" pitchFamily="34" charset="0"/>
                </a:rPr>
                <a:t>period+room type</a:t>
              </a:r>
            </a:p>
          </p:txBody>
        </p:sp>
        <p:sp>
          <p:nvSpPr>
            <p:cNvPr id="2091" name="Text Box 43">
              <a:extLst>
                <a:ext uri="{FF2B5EF4-FFF2-40B4-BE49-F238E27FC236}">
                  <a16:creationId xmlns:a16="http://schemas.microsoft.com/office/drawing/2014/main" id="{8F220978-2493-7EEF-285B-840E6575746A}"/>
                </a:ext>
              </a:extLst>
            </p:cNvPr>
            <p:cNvSpPr txBox="1">
              <a:spLocks noChangeArrowheads="1"/>
            </p:cNvSpPr>
            <p:nvPr/>
          </p:nvSpPr>
          <p:spPr bwMode="auto">
            <a:xfrm>
              <a:off x="3096" y="2318"/>
              <a:ext cx="1062"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lnSpc>
                  <a:spcPct val="80000"/>
                </a:lnSpc>
              </a:pPr>
              <a:r>
                <a:rPr lang="en-US" altLang="en-US" sz="1800">
                  <a:latin typeface="Arial" panose="020B0604020202020204" pitchFamily="34" charset="0"/>
                </a:rPr>
                <a:t>FindFreeRoom</a:t>
              </a:r>
            </a:p>
          </p:txBody>
        </p:sp>
        <p:sp>
          <p:nvSpPr>
            <p:cNvPr id="2092" name="Text Box 44">
              <a:extLst>
                <a:ext uri="{FF2B5EF4-FFF2-40B4-BE49-F238E27FC236}">
                  <a16:creationId xmlns:a16="http://schemas.microsoft.com/office/drawing/2014/main" id="{1C08EF47-A7EE-7A3A-3039-63C8665501BE}"/>
                </a:ext>
              </a:extLst>
            </p:cNvPr>
            <p:cNvSpPr txBox="1">
              <a:spLocks noChangeArrowheads="1"/>
            </p:cNvSpPr>
            <p:nvPr/>
          </p:nvSpPr>
          <p:spPr bwMode="auto">
            <a:xfrm>
              <a:off x="3576" y="2969"/>
              <a:ext cx="734"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lnSpc>
                  <a:spcPct val="80000"/>
                </a:lnSpc>
              </a:pPr>
              <a:r>
                <a:rPr lang="en-US" altLang="en-US" sz="1800" b="0">
                  <a:latin typeface="Arial" panose="020B0604020202020204" pitchFamily="34" charset="0"/>
                </a:rPr>
                <a:t>free rooms</a:t>
              </a:r>
            </a:p>
          </p:txBody>
        </p:sp>
        <p:sp>
          <p:nvSpPr>
            <p:cNvPr id="2093" name="Freeform 45">
              <a:extLst>
                <a:ext uri="{FF2B5EF4-FFF2-40B4-BE49-F238E27FC236}">
                  <a16:creationId xmlns:a16="http://schemas.microsoft.com/office/drawing/2014/main" id="{238DEDAF-2D6C-FE63-BAEE-2D38A8E9200A}"/>
                </a:ext>
              </a:extLst>
            </p:cNvPr>
            <p:cNvSpPr>
              <a:spLocks/>
            </p:cNvSpPr>
            <p:nvPr/>
          </p:nvSpPr>
          <p:spPr bwMode="auto">
            <a:xfrm>
              <a:off x="3419" y="2951"/>
              <a:ext cx="916" cy="8"/>
            </a:xfrm>
            <a:custGeom>
              <a:avLst/>
              <a:gdLst>
                <a:gd name="T0" fmla="*/ 0 w 916"/>
                <a:gd name="T1" fmla="*/ 0 h 8"/>
                <a:gd name="T2" fmla="*/ 916 w 916"/>
                <a:gd name="T3" fmla="*/ 8 h 8"/>
              </a:gdLst>
              <a:ahLst/>
              <a:cxnLst>
                <a:cxn ang="0">
                  <a:pos x="T0" y="T1"/>
                </a:cxn>
                <a:cxn ang="0">
                  <a:pos x="T2" y="T3"/>
                </a:cxn>
              </a:cxnLst>
              <a:rect l="0" t="0" r="r" b="b"/>
              <a:pathLst>
                <a:path w="916" h="8">
                  <a:moveTo>
                    <a:pt x="0" y="0"/>
                  </a:moveTo>
                  <a:lnTo>
                    <a:pt x="916" y="8"/>
                  </a:lnTo>
                </a:path>
              </a:pathLst>
            </a:custGeom>
            <a:noFill/>
            <a:ln w="28575">
              <a:solidFill>
                <a:schemeClr val="tx1"/>
              </a:solidFill>
              <a:round/>
              <a:headEnd type="triangle"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2094" name="Freeform 46">
              <a:extLst>
                <a:ext uri="{FF2B5EF4-FFF2-40B4-BE49-F238E27FC236}">
                  <a16:creationId xmlns:a16="http://schemas.microsoft.com/office/drawing/2014/main" id="{08ED990A-42C2-0F92-A37B-7C2070844C71}"/>
                </a:ext>
              </a:extLst>
            </p:cNvPr>
            <p:cNvSpPr>
              <a:spLocks/>
            </p:cNvSpPr>
            <p:nvPr/>
          </p:nvSpPr>
          <p:spPr bwMode="auto">
            <a:xfrm>
              <a:off x="3341" y="3060"/>
              <a:ext cx="1142" cy="238"/>
            </a:xfrm>
            <a:custGeom>
              <a:avLst/>
              <a:gdLst>
                <a:gd name="T0" fmla="*/ 0 w 1142"/>
                <a:gd name="T1" fmla="*/ 5 h 238"/>
                <a:gd name="T2" fmla="*/ 1142 w 1142"/>
                <a:gd name="T3" fmla="*/ 0 h 238"/>
              </a:gdLst>
              <a:ahLst/>
              <a:cxnLst>
                <a:cxn ang="0">
                  <a:pos x="T0" y="T1"/>
                </a:cxn>
                <a:cxn ang="0">
                  <a:pos x="T2" y="T3"/>
                </a:cxn>
              </a:cxnLst>
              <a:rect l="0" t="0" r="r" b="b"/>
              <a:pathLst>
                <a:path w="1142" h="238">
                  <a:moveTo>
                    <a:pt x="0" y="5"/>
                  </a:moveTo>
                  <a:cubicBezTo>
                    <a:pt x="369" y="205"/>
                    <a:pt x="780" y="238"/>
                    <a:pt x="1142" y="0"/>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2095" name="Line 47">
              <a:extLst>
                <a:ext uri="{FF2B5EF4-FFF2-40B4-BE49-F238E27FC236}">
                  <a16:creationId xmlns:a16="http://schemas.microsoft.com/office/drawing/2014/main" id="{2A178F82-0F94-7863-6F28-24969132E1A9}"/>
                </a:ext>
              </a:extLst>
            </p:cNvPr>
            <p:cNvSpPr>
              <a:spLocks noChangeShapeType="1"/>
            </p:cNvSpPr>
            <p:nvPr/>
          </p:nvSpPr>
          <p:spPr bwMode="auto">
            <a:xfrm>
              <a:off x="3152" y="3600"/>
              <a:ext cx="581"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2096" name="Line 48">
              <a:extLst>
                <a:ext uri="{FF2B5EF4-FFF2-40B4-BE49-F238E27FC236}">
                  <a16:creationId xmlns:a16="http://schemas.microsoft.com/office/drawing/2014/main" id="{72D268AB-B269-0414-429D-ECD070290CEB}"/>
                </a:ext>
              </a:extLst>
            </p:cNvPr>
            <p:cNvSpPr>
              <a:spLocks noChangeShapeType="1"/>
            </p:cNvSpPr>
            <p:nvPr/>
          </p:nvSpPr>
          <p:spPr bwMode="auto">
            <a:xfrm>
              <a:off x="3120" y="3931"/>
              <a:ext cx="60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2098" name="Text Box 50">
              <a:extLst>
                <a:ext uri="{FF2B5EF4-FFF2-40B4-BE49-F238E27FC236}">
                  <a16:creationId xmlns:a16="http://schemas.microsoft.com/office/drawing/2014/main" id="{65DCF262-7832-4474-F609-4000255A00F1}"/>
                </a:ext>
              </a:extLst>
            </p:cNvPr>
            <p:cNvSpPr txBox="1">
              <a:spLocks noChangeArrowheads="1"/>
            </p:cNvSpPr>
            <p:nvPr/>
          </p:nvSpPr>
          <p:spPr bwMode="auto">
            <a:xfrm>
              <a:off x="3155" y="3609"/>
              <a:ext cx="550" cy="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lnSpc>
                  <a:spcPct val="80000"/>
                </a:lnSpc>
              </a:pPr>
              <a:r>
                <a:rPr lang="en-US" altLang="en-US" sz="1800" b="0">
                  <a:latin typeface="Arial" panose="020B0604020202020204" pitchFamily="34" charset="0"/>
                </a:rPr>
                <a:t>chosen </a:t>
              </a:r>
            </a:p>
            <a:p>
              <a:pPr algn="ctr">
                <a:lnSpc>
                  <a:spcPct val="80000"/>
                </a:lnSpc>
              </a:pPr>
              <a:r>
                <a:rPr lang="en-US" altLang="en-US" sz="1800" b="0">
                  <a:latin typeface="Arial" panose="020B0604020202020204" pitchFamily="34" charset="0"/>
                </a:rPr>
                <a:t>room#</a:t>
              </a:r>
            </a:p>
          </p:txBody>
        </p:sp>
        <p:sp>
          <p:nvSpPr>
            <p:cNvPr id="2108" name="Text Box 60">
              <a:extLst>
                <a:ext uri="{FF2B5EF4-FFF2-40B4-BE49-F238E27FC236}">
                  <a16:creationId xmlns:a16="http://schemas.microsoft.com/office/drawing/2014/main" id="{8EBCABC8-7DD6-4026-96E5-B4C2B48EB5EC}"/>
                </a:ext>
              </a:extLst>
            </p:cNvPr>
            <p:cNvSpPr txBox="1">
              <a:spLocks noChangeArrowheads="1"/>
            </p:cNvSpPr>
            <p:nvPr/>
          </p:nvSpPr>
          <p:spPr bwMode="auto">
            <a:xfrm>
              <a:off x="4128" y="1776"/>
              <a:ext cx="1142" cy="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r"/>
              <a:r>
                <a:rPr lang="en-US" altLang="en-US" sz="1800">
                  <a:latin typeface="Arial" panose="020B0604020202020204" pitchFamily="34" charset="0"/>
                </a:rPr>
                <a:t>Physical model:</a:t>
              </a:r>
            </a:p>
            <a:p>
              <a:pPr algn="r"/>
              <a:r>
                <a:rPr lang="en-US" altLang="en-US" sz="1800">
                  <a:latin typeface="Arial" panose="020B0604020202020204" pitchFamily="34" charset="0"/>
                </a:rPr>
                <a:t>work split</a:t>
              </a:r>
            </a:p>
          </p:txBody>
        </p:sp>
        <p:sp>
          <p:nvSpPr>
            <p:cNvPr id="2110" name="Freeform 62">
              <a:extLst>
                <a:ext uri="{FF2B5EF4-FFF2-40B4-BE49-F238E27FC236}">
                  <a16:creationId xmlns:a16="http://schemas.microsoft.com/office/drawing/2014/main" id="{DB5D286A-F3A5-5009-9AD7-30467A394331}"/>
                </a:ext>
              </a:extLst>
            </p:cNvPr>
            <p:cNvSpPr>
              <a:spLocks/>
            </p:cNvSpPr>
            <p:nvPr/>
          </p:nvSpPr>
          <p:spPr bwMode="auto">
            <a:xfrm>
              <a:off x="3756" y="3106"/>
              <a:ext cx="978" cy="658"/>
            </a:xfrm>
            <a:custGeom>
              <a:avLst/>
              <a:gdLst>
                <a:gd name="T0" fmla="*/ 978 w 978"/>
                <a:gd name="T1" fmla="*/ 0 h 658"/>
                <a:gd name="T2" fmla="*/ 0 w 978"/>
                <a:gd name="T3" fmla="*/ 658 h 658"/>
              </a:gdLst>
              <a:ahLst/>
              <a:cxnLst>
                <a:cxn ang="0">
                  <a:pos x="T0" y="T1"/>
                </a:cxn>
                <a:cxn ang="0">
                  <a:pos x="T2" y="T3"/>
                </a:cxn>
              </a:cxnLst>
              <a:rect l="0" t="0" r="r" b="b"/>
              <a:pathLst>
                <a:path w="978" h="658">
                  <a:moveTo>
                    <a:pt x="978" y="0"/>
                  </a:moveTo>
                  <a:cubicBezTo>
                    <a:pt x="789" y="403"/>
                    <a:pt x="337" y="576"/>
                    <a:pt x="0" y="658"/>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grpSp>
      <p:sp>
        <p:nvSpPr>
          <p:cNvPr id="2111" name="Rectangle 63">
            <a:extLst>
              <a:ext uri="{FF2B5EF4-FFF2-40B4-BE49-F238E27FC236}">
                <a16:creationId xmlns:a16="http://schemas.microsoft.com/office/drawing/2014/main" id="{D3745BB5-FEBD-9A19-CD9F-52407068E490}"/>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1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F25656FF-264C-1116-C7E1-A736994B8A5A}"/>
              </a:ext>
            </a:extLst>
          </p:cNvPr>
          <p:cNvSpPr>
            <a:spLocks noChangeArrowheads="1"/>
          </p:cNvSpPr>
          <p:nvPr/>
        </p:nvSpPr>
        <p:spPr bwMode="auto">
          <a:xfrm>
            <a:off x="3406775" y="684213"/>
            <a:ext cx="1763713" cy="290830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5844" name="Text Box 4">
            <a:extLst>
              <a:ext uri="{FF2B5EF4-FFF2-40B4-BE49-F238E27FC236}">
                <a16:creationId xmlns:a16="http://schemas.microsoft.com/office/drawing/2014/main" id="{B1623795-D2FC-F4AA-946E-8740E851E15C}"/>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3.12A    Use cases vs. tasks</a:t>
            </a:r>
            <a:endParaRPr lang="en-US" altLang="en-US" sz="3200" b="0">
              <a:latin typeface="Arial" panose="020B0604020202020204" pitchFamily="34" charset="0"/>
            </a:endParaRPr>
          </a:p>
        </p:txBody>
      </p:sp>
      <p:sp>
        <p:nvSpPr>
          <p:cNvPr id="35845" name="Text Box 5">
            <a:extLst>
              <a:ext uri="{FF2B5EF4-FFF2-40B4-BE49-F238E27FC236}">
                <a16:creationId xmlns:a16="http://schemas.microsoft.com/office/drawing/2014/main" id="{5C85A472-01DD-E094-64CC-2CADA1484F44}"/>
              </a:ext>
            </a:extLst>
          </p:cNvPr>
          <p:cNvSpPr txBox="1">
            <a:spLocks noChangeArrowheads="1"/>
          </p:cNvSpPr>
          <p:nvPr/>
        </p:nvSpPr>
        <p:spPr bwMode="auto">
          <a:xfrm>
            <a:off x="3582988" y="792163"/>
            <a:ext cx="1393825" cy="347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b="0">
                <a:latin typeface="Arial" panose="020B0604020202020204" pitchFamily="34" charset="0"/>
              </a:rPr>
              <a:t>Hotel system</a:t>
            </a:r>
          </a:p>
        </p:txBody>
      </p:sp>
      <p:sp>
        <p:nvSpPr>
          <p:cNvPr id="35846" name="Oval 6">
            <a:extLst>
              <a:ext uri="{FF2B5EF4-FFF2-40B4-BE49-F238E27FC236}">
                <a16:creationId xmlns:a16="http://schemas.microsoft.com/office/drawing/2014/main" id="{F11B5A03-87FC-09DF-6CC6-25D49123B52D}"/>
              </a:ext>
            </a:extLst>
          </p:cNvPr>
          <p:cNvSpPr>
            <a:spLocks noChangeArrowheads="1"/>
          </p:cNvSpPr>
          <p:nvPr/>
        </p:nvSpPr>
        <p:spPr bwMode="auto">
          <a:xfrm>
            <a:off x="3662363" y="1295400"/>
            <a:ext cx="1196975" cy="417513"/>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1800" b="0">
                <a:latin typeface="Arial" panose="020B0604020202020204" pitchFamily="34" charset="0"/>
              </a:rPr>
              <a:t>Booking</a:t>
            </a:r>
          </a:p>
        </p:txBody>
      </p:sp>
      <p:sp>
        <p:nvSpPr>
          <p:cNvPr id="35847" name="Oval 7">
            <a:extLst>
              <a:ext uri="{FF2B5EF4-FFF2-40B4-BE49-F238E27FC236}">
                <a16:creationId xmlns:a16="http://schemas.microsoft.com/office/drawing/2014/main" id="{374ED889-D603-EF29-758F-199649DD4550}"/>
              </a:ext>
            </a:extLst>
          </p:cNvPr>
          <p:cNvSpPr>
            <a:spLocks noChangeArrowheads="1"/>
          </p:cNvSpPr>
          <p:nvPr/>
        </p:nvSpPr>
        <p:spPr bwMode="auto">
          <a:xfrm>
            <a:off x="3675063" y="1828800"/>
            <a:ext cx="1196975" cy="417513"/>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1800" b="0">
                <a:latin typeface="Arial" panose="020B0604020202020204" pitchFamily="34" charset="0"/>
              </a:rPr>
              <a:t>Checkin</a:t>
            </a:r>
          </a:p>
        </p:txBody>
      </p:sp>
      <p:sp>
        <p:nvSpPr>
          <p:cNvPr id="35848" name="Oval 8">
            <a:extLst>
              <a:ext uri="{FF2B5EF4-FFF2-40B4-BE49-F238E27FC236}">
                <a16:creationId xmlns:a16="http://schemas.microsoft.com/office/drawing/2014/main" id="{10B9382A-60D4-F5C5-758D-2A84FC5F6814}"/>
              </a:ext>
            </a:extLst>
          </p:cNvPr>
          <p:cNvSpPr>
            <a:spLocks noChangeArrowheads="1"/>
          </p:cNvSpPr>
          <p:nvPr/>
        </p:nvSpPr>
        <p:spPr bwMode="auto">
          <a:xfrm>
            <a:off x="3570288" y="2362200"/>
            <a:ext cx="1393825" cy="417513"/>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1800" b="0">
                <a:latin typeface="Arial" panose="020B0604020202020204" pitchFamily="34" charset="0"/>
              </a:rPr>
              <a:t>Checkout</a:t>
            </a:r>
          </a:p>
        </p:txBody>
      </p:sp>
      <p:grpSp>
        <p:nvGrpSpPr>
          <p:cNvPr id="35849" name="Group 9">
            <a:extLst>
              <a:ext uri="{FF2B5EF4-FFF2-40B4-BE49-F238E27FC236}">
                <a16:creationId xmlns:a16="http://schemas.microsoft.com/office/drawing/2014/main" id="{1CF17CFC-D7A6-9A0E-B0EE-8D5D0D671529}"/>
              </a:ext>
            </a:extLst>
          </p:cNvPr>
          <p:cNvGrpSpPr>
            <a:grpSpLocks/>
          </p:cNvGrpSpPr>
          <p:nvPr/>
        </p:nvGrpSpPr>
        <p:grpSpPr bwMode="auto">
          <a:xfrm>
            <a:off x="2135188" y="1600200"/>
            <a:ext cx="280987" cy="590550"/>
            <a:chOff x="1449" y="2649"/>
            <a:chExt cx="177" cy="372"/>
          </a:xfrm>
        </p:grpSpPr>
        <p:sp>
          <p:nvSpPr>
            <p:cNvPr id="35850" name="Line 10">
              <a:extLst>
                <a:ext uri="{FF2B5EF4-FFF2-40B4-BE49-F238E27FC236}">
                  <a16:creationId xmlns:a16="http://schemas.microsoft.com/office/drawing/2014/main" id="{1D439995-DC75-6101-5301-69B7B144960B}"/>
                </a:ext>
              </a:extLst>
            </p:cNvPr>
            <p:cNvSpPr>
              <a:spLocks noChangeShapeType="1"/>
            </p:cNvSpPr>
            <p:nvPr/>
          </p:nvSpPr>
          <p:spPr bwMode="auto">
            <a:xfrm>
              <a:off x="1449" y="2791"/>
              <a:ext cx="17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5851" name="Line 11">
              <a:extLst>
                <a:ext uri="{FF2B5EF4-FFF2-40B4-BE49-F238E27FC236}">
                  <a16:creationId xmlns:a16="http://schemas.microsoft.com/office/drawing/2014/main" id="{FFE71497-025E-E4C6-A402-421B25047CEA}"/>
                </a:ext>
              </a:extLst>
            </p:cNvPr>
            <p:cNvSpPr>
              <a:spLocks noChangeShapeType="1"/>
            </p:cNvSpPr>
            <p:nvPr/>
          </p:nvSpPr>
          <p:spPr bwMode="auto">
            <a:xfrm>
              <a:off x="1538" y="2736"/>
              <a:ext cx="0" cy="18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5852" name="Freeform 12">
              <a:extLst>
                <a:ext uri="{FF2B5EF4-FFF2-40B4-BE49-F238E27FC236}">
                  <a16:creationId xmlns:a16="http://schemas.microsoft.com/office/drawing/2014/main" id="{B4DBDD45-858E-B6B5-3DEE-9FA77619CD8E}"/>
                </a:ext>
              </a:extLst>
            </p:cNvPr>
            <p:cNvSpPr>
              <a:spLocks/>
            </p:cNvSpPr>
            <p:nvPr/>
          </p:nvSpPr>
          <p:spPr bwMode="auto">
            <a:xfrm>
              <a:off x="1542" y="2893"/>
              <a:ext cx="57" cy="128"/>
            </a:xfrm>
            <a:custGeom>
              <a:avLst/>
              <a:gdLst>
                <a:gd name="T0" fmla="*/ 0 w 39"/>
                <a:gd name="T1" fmla="*/ 0 h 87"/>
                <a:gd name="T2" fmla="*/ 39 w 39"/>
                <a:gd name="T3" fmla="*/ 87 h 87"/>
              </a:gdLst>
              <a:ahLst/>
              <a:cxnLst>
                <a:cxn ang="0">
                  <a:pos x="T0" y="T1"/>
                </a:cxn>
                <a:cxn ang="0">
                  <a:pos x="T2" y="T3"/>
                </a:cxn>
              </a:cxnLst>
              <a:rect l="0" t="0" r="r" b="b"/>
              <a:pathLst>
                <a:path w="39" h="87">
                  <a:moveTo>
                    <a:pt x="0" y="0"/>
                  </a:moveTo>
                  <a:lnTo>
                    <a:pt x="39" y="87"/>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5853" name="Freeform 13">
              <a:extLst>
                <a:ext uri="{FF2B5EF4-FFF2-40B4-BE49-F238E27FC236}">
                  <a16:creationId xmlns:a16="http://schemas.microsoft.com/office/drawing/2014/main" id="{B06777C8-9A1C-5AA4-3717-C73944425A9E}"/>
                </a:ext>
              </a:extLst>
            </p:cNvPr>
            <p:cNvSpPr>
              <a:spLocks/>
            </p:cNvSpPr>
            <p:nvPr/>
          </p:nvSpPr>
          <p:spPr bwMode="auto">
            <a:xfrm>
              <a:off x="1476" y="2888"/>
              <a:ext cx="62" cy="133"/>
            </a:xfrm>
            <a:custGeom>
              <a:avLst/>
              <a:gdLst>
                <a:gd name="T0" fmla="*/ 42 w 42"/>
                <a:gd name="T1" fmla="*/ 0 h 90"/>
                <a:gd name="T2" fmla="*/ 0 w 42"/>
                <a:gd name="T3" fmla="*/ 90 h 90"/>
              </a:gdLst>
              <a:ahLst/>
              <a:cxnLst>
                <a:cxn ang="0">
                  <a:pos x="T0" y="T1"/>
                </a:cxn>
                <a:cxn ang="0">
                  <a:pos x="T2" y="T3"/>
                </a:cxn>
              </a:cxnLst>
              <a:rect l="0" t="0" r="r" b="b"/>
              <a:pathLst>
                <a:path w="42" h="90">
                  <a:moveTo>
                    <a:pt x="42" y="0"/>
                  </a:moveTo>
                  <a:lnTo>
                    <a:pt x="0" y="90"/>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5854" name="Oval 14">
              <a:extLst>
                <a:ext uri="{FF2B5EF4-FFF2-40B4-BE49-F238E27FC236}">
                  <a16:creationId xmlns:a16="http://schemas.microsoft.com/office/drawing/2014/main" id="{B47A7C16-8B1D-3388-6BA3-970CD7313405}"/>
                </a:ext>
              </a:extLst>
            </p:cNvPr>
            <p:cNvSpPr>
              <a:spLocks noChangeArrowheads="1"/>
            </p:cNvSpPr>
            <p:nvPr/>
          </p:nvSpPr>
          <p:spPr bwMode="auto">
            <a:xfrm>
              <a:off x="1493" y="2649"/>
              <a:ext cx="93" cy="93"/>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sp>
        <p:nvSpPr>
          <p:cNvPr id="35855" name="Text Box 15">
            <a:extLst>
              <a:ext uri="{FF2B5EF4-FFF2-40B4-BE49-F238E27FC236}">
                <a16:creationId xmlns:a16="http://schemas.microsoft.com/office/drawing/2014/main" id="{9BC29703-75ED-F9E0-9BAD-795426D97ECB}"/>
              </a:ext>
            </a:extLst>
          </p:cNvPr>
          <p:cNvSpPr txBox="1">
            <a:spLocks noChangeArrowheads="1"/>
          </p:cNvSpPr>
          <p:nvPr/>
        </p:nvSpPr>
        <p:spPr bwMode="auto">
          <a:xfrm>
            <a:off x="1543050" y="2190750"/>
            <a:ext cx="133032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b="0">
                <a:latin typeface="Arial" panose="020B0604020202020204" pitchFamily="34" charset="0"/>
              </a:rPr>
              <a:t>Receptionist</a:t>
            </a:r>
          </a:p>
        </p:txBody>
      </p:sp>
      <p:cxnSp>
        <p:nvCxnSpPr>
          <p:cNvPr id="35856" name="AutoShape 16">
            <a:extLst>
              <a:ext uri="{FF2B5EF4-FFF2-40B4-BE49-F238E27FC236}">
                <a16:creationId xmlns:a16="http://schemas.microsoft.com/office/drawing/2014/main" id="{A738266A-B842-1031-082A-0D7A182433FC}"/>
              </a:ext>
            </a:extLst>
          </p:cNvPr>
          <p:cNvCxnSpPr>
            <a:cxnSpLocks noChangeShapeType="1"/>
            <a:stCxn id="35846" idx="2"/>
          </p:cNvCxnSpPr>
          <p:nvPr/>
        </p:nvCxnSpPr>
        <p:spPr bwMode="auto">
          <a:xfrm flipH="1">
            <a:off x="2590800" y="1504950"/>
            <a:ext cx="1057275" cy="33655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857" name="AutoShape 17">
            <a:extLst>
              <a:ext uri="{FF2B5EF4-FFF2-40B4-BE49-F238E27FC236}">
                <a16:creationId xmlns:a16="http://schemas.microsoft.com/office/drawing/2014/main" id="{75F00FC1-4774-5641-3F46-A39062D4407D}"/>
              </a:ext>
            </a:extLst>
          </p:cNvPr>
          <p:cNvCxnSpPr>
            <a:cxnSpLocks noChangeShapeType="1"/>
            <a:stCxn id="35847" idx="2"/>
          </p:cNvCxnSpPr>
          <p:nvPr/>
        </p:nvCxnSpPr>
        <p:spPr bwMode="auto">
          <a:xfrm flipH="1" flipV="1">
            <a:off x="2622550" y="1881188"/>
            <a:ext cx="1038225" cy="157162"/>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858" name="AutoShape 18">
            <a:extLst>
              <a:ext uri="{FF2B5EF4-FFF2-40B4-BE49-F238E27FC236}">
                <a16:creationId xmlns:a16="http://schemas.microsoft.com/office/drawing/2014/main" id="{53EFDF51-8B8F-C133-9233-7020650D6DA2}"/>
              </a:ext>
            </a:extLst>
          </p:cNvPr>
          <p:cNvCxnSpPr>
            <a:cxnSpLocks noChangeShapeType="1"/>
            <a:stCxn id="35848" idx="2"/>
          </p:cNvCxnSpPr>
          <p:nvPr/>
        </p:nvCxnSpPr>
        <p:spPr bwMode="auto">
          <a:xfrm flipH="1" flipV="1">
            <a:off x="2620963" y="1903413"/>
            <a:ext cx="935037" cy="668337"/>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869" name="Text Box 29">
            <a:extLst>
              <a:ext uri="{FF2B5EF4-FFF2-40B4-BE49-F238E27FC236}">
                <a16:creationId xmlns:a16="http://schemas.microsoft.com/office/drawing/2014/main" id="{5588E207-1710-B872-1D0A-0D4B8DEBA74D}"/>
              </a:ext>
            </a:extLst>
          </p:cNvPr>
          <p:cNvSpPr txBox="1">
            <a:spLocks noChangeArrowheads="1"/>
          </p:cNvSpPr>
          <p:nvPr/>
        </p:nvSpPr>
        <p:spPr bwMode="auto">
          <a:xfrm>
            <a:off x="5778500" y="2613025"/>
            <a:ext cx="927100" cy="650875"/>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b="0">
                <a:latin typeface="Arial" panose="020B0604020202020204" pitchFamily="34" charset="0"/>
              </a:rPr>
              <a:t>Account</a:t>
            </a:r>
          </a:p>
          <a:p>
            <a:pPr algn="ctr"/>
            <a:r>
              <a:rPr lang="en-US" altLang="en-US" sz="1800" b="0">
                <a:latin typeface="Arial" panose="020B0604020202020204" pitchFamily="34" charset="0"/>
              </a:rPr>
              <a:t>system</a:t>
            </a:r>
          </a:p>
        </p:txBody>
      </p:sp>
      <p:cxnSp>
        <p:nvCxnSpPr>
          <p:cNvPr id="35870" name="AutoShape 30">
            <a:extLst>
              <a:ext uri="{FF2B5EF4-FFF2-40B4-BE49-F238E27FC236}">
                <a16:creationId xmlns:a16="http://schemas.microsoft.com/office/drawing/2014/main" id="{CA78D284-90CB-9BFE-4991-CFEDFCA8C285}"/>
              </a:ext>
            </a:extLst>
          </p:cNvPr>
          <p:cNvCxnSpPr>
            <a:cxnSpLocks noChangeShapeType="1"/>
            <a:endCxn id="35873" idx="6"/>
          </p:cNvCxnSpPr>
          <p:nvPr/>
        </p:nvCxnSpPr>
        <p:spPr bwMode="auto">
          <a:xfrm flipH="1">
            <a:off x="4881563" y="2741613"/>
            <a:ext cx="882650" cy="439737"/>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871" name="Text Box 31">
            <a:extLst>
              <a:ext uri="{FF2B5EF4-FFF2-40B4-BE49-F238E27FC236}">
                <a16:creationId xmlns:a16="http://schemas.microsoft.com/office/drawing/2014/main" id="{B92CA708-C3B5-DB45-A78B-6F3FF17E178C}"/>
              </a:ext>
            </a:extLst>
          </p:cNvPr>
          <p:cNvSpPr txBox="1">
            <a:spLocks noChangeArrowheads="1"/>
          </p:cNvSpPr>
          <p:nvPr/>
        </p:nvSpPr>
        <p:spPr bwMode="auto">
          <a:xfrm>
            <a:off x="1447800" y="635000"/>
            <a:ext cx="1739900"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en-US" altLang="en-US" sz="1800" b="0">
                <a:latin typeface="Arial" panose="020B0604020202020204" pitchFamily="34" charset="0"/>
              </a:rPr>
              <a:t>UML use case</a:t>
            </a:r>
          </a:p>
          <a:p>
            <a:r>
              <a:rPr lang="en-US" altLang="en-US" sz="1800" b="0">
                <a:latin typeface="Arial" panose="020B0604020202020204" pitchFamily="34" charset="0"/>
              </a:rPr>
              <a:t>diagram:</a:t>
            </a:r>
          </a:p>
        </p:txBody>
      </p:sp>
      <p:sp>
        <p:nvSpPr>
          <p:cNvPr id="35873" name="Oval 33">
            <a:extLst>
              <a:ext uri="{FF2B5EF4-FFF2-40B4-BE49-F238E27FC236}">
                <a16:creationId xmlns:a16="http://schemas.microsoft.com/office/drawing/2014/main" id="{AD194EA9-8FAF-61D3-2B79-B85025F48457}"/>
              </a:ext>
            </a:extLst>
          </p:cNvPr>
          <p:cNvSpPr>
            <a:spLocks noChangeArrowheads="1"/>
          </p:cNvSpPr>
          <p:nvPr/>
        </p:nvSpPr>
        <p:spPr bwMode="auto">
          <a:xfrm>
            <a:off x="3635375" y="2971800"/>
            <a:ext cx="1231900" cy="417513"/>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1800" b="0">
                <a:latin typeface="Arial" panose="020B0604020202020204" pitchFamily="34" charset="0"/>
              </a:rPr>
              <a:t>Transfer</a:t>
            </a:r>
          </a:p>
        </p:txBody>
      </p:sp>
      <p:sp>
        <p:nvSpPr>
          <p:cNvPr id="35875" name="Text Box 35">
            <a:extLst>
              <a:ext uri="{FF2B5EF4-FFF2-40B4-BE49-F238E27FC236}">
                <a16:creationId xmlns:a16="http://schemas.microsoft.com/office/drawing/2014/main" id="{FDC9CACB-1EBC-7DF6-59FE-48C73F602842}"/>
              </a:ext>
            </a:extLst>
          </p:cNvPr>
          <p:cNvSpPr txBox="1">
            <a:spLocks noChangeArrowheads="1"/>
          </p:cNvSpPr>
          <p:nvPr/>
        </p:nvSpPr>
        <p:spPr bwMode="auto">
          <a:xfrm>
            <a:off x="1838325" y="3081338"/>
            <a:ext cx="581025" cy="347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b="0">
                <a:solidFill>
                  <a:srgbClr val="FF00FF"/>
                </a:solidFill>
                <a:latin typeface="Arial" panose="020B0604020202020204" pitchFamily="34" charset="0"/>
              </a:rPr>
              <a:t>actor</a:t>
            </a:r>
            <a:endParaRPr lang="en-US" altLang="en-US" sz="1800" b="0">
              <a:latin typeface="Arial" panose="020B0604020202020204" pitchFamily="34" charset="0"/>
            </a:endParaRPr>
          </a:p>
        </p:txBody>
      </p:sp>
      <p:sp>
        <p:nvSpPr>
          <p:cNvPr id="35876" name="Freeform 36">
            <a:extLst>
              <a:ext uri="{FF2B5EF4-FFF2-40B4-BE49-F238E27FC236}">
                <a16:creationId xmlns:a16="http://schemas.microsoft.com/office/drawing/2014/main" id="{27F252CB-64D5-85C0-D183-375B60766C8B}"/>
              </a:ext>
            </a:extLst>
          </p:cNvPr>
          <p:cNvSpPr>
            <a:spLocks/>
          </p:cNvSpPr>
          <p:nvPr/>
        </p:nvSpPr>
        <p:spPr bwMode="auto">
          <a:xfrm>
            <a:off x="1644650" y="2508250"/>
            <a:ext cx="228600" cy="762000"/>
          </a:xfrm>
          <a:custGeom>
            <a:avLst/>
            <a:gdLst>
              <a:gd name="T0" fmla="*/ 60 w 144"/>
              <a:gd name="T1" fmla="*/ 480 h 480"/>
              <a:gd name="T2" fmla="*/ 144 w 144"/>
              <a:gd name="T3" fmla="*/ 0 h 480"/>
            </a:gdLst>
            <a:ahLst/>
            <a:cxnLst>
              <a:cxn ang="0">
                <a:pos x="T0" y="T1"/>
              </a:cxn>
              <a:cxn ang="0">
                <a:pos x="T2" y="T3"/>
              </a:cxn>
            </a:cxnLst>
            <a:rect l="0" t="0" r="r" b="b"/>
            <a:pathLst>
              <a:path w="144" h="480">
                <a:moveTo>
                  <a:pt x="60" y="480"/>
                </a:moveTo>
                <a:cubicBezTo>
                  <a:pt x="0" y="276"/>
                  <a:pt x="24" y="144"/>
                  <a:pt x="144" y="0"/>
                </a:cubicBezTo>
              </a:path>
            </a:pathLst>
          </a:custGeom>
          <a:noFill/>
          <a:ln w="28575" cap="flat" cmpd="sng">
            <a:solidFill>
              <a:srgbClr val="FF00FF"/>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5877" name="Text Box 37">
            <a:extLst>
              <a:ext uri="{FF2B5EF4-FFF2-40B4-BE49-F238E27FC236}">
                <a16:creationId xmlns:a16="http://schemas.microsoft.com/office/drawing/2014/main" id="{DFA85CB9-0F7D-D695-9126-EC690F19D96D}"/>
              </a:ext>
            </a:extLst>
          </p:cNvPr>
          <p:cNvSpPr txBox="1">
            <a:spLocks noChangeArrowheads="1"/>
          </p:cNvSpPr>
          <p:nvPr/>
        </p:nvSpPr>
        <p:spPr bwMode="auto">
          <a:xfrm>
            <a:off x="5811838" y="1600200"/>
            <a:ext cx="58102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b="0">
                <a:solidFill>
                  <a:srgbClr val="FF00FF"/>
                </a:solidFill>
                <a:latin typeface="Arial" panose="020B0604020202020204" pitchFamily="34" charset="0"/>
              </a:rPr>
              <a:t>actor</a:t>
            </a:r>
            <a:endParaRPr lang="en-US" altLang="en-US" sz="1800" b="0">
              <a:latin typeface="Arial" panose="020B0604020202020204" pitchFamily="34" charset="0"/>
            </a:endParaRPr>
          </a:p>
        </p:txBody>
      </p:sp>
      <p:sp>
        <p:nvSpPr>
          <p:cNvPr id="35878" name="Freeform 38">
            <a:extLst>
              <a:ext uri="{FF2B5EF4-FFF2-40B4-BE49-F238E27FC236}">
                <a16:creationId xmlns:a16="http://schemas.microsoft.com/office/drawing/2014/main" id="{90785604-EB13-EF59-A97B-C08D48B2F757}"/>
              </a:ext>
            </a:extLst>
          </p:cNvPr>
          <p:cNvSpPr>
            <a:spLocks/>
          </p:cNvSpPr>
          <p:nvPr/>
        </p:nvSpPr>
        <p:spPr bwMode="auto">
          <a:xfrm flipH="1" flipV="1">
            <a:off x="6323013" y="1770063"/>
            <a:ext cx="228600" cy="762000"/>
          </a:xfrm>
          <a:custGeom>
            <a:avLst/>
            <a:gdLst>
              <a:gd name="T0" fmla="*/ 60 w 144"/>
              <a:gd name="T1" fmla="*/ 480 h 480"/>
              <a:gd name="T2" fmla="*/ 144 w 144"/>
              <a:gd name="T3" fmla="*/ 0 h 480"/>
            </a:gdLst>
            <a:ahLst/>
            <a:cxnLst>
              <a:cxn ang="0">
                <a:pos x="T0" y="T1"/>
              </a:cxn>
              <a:cxn ang="0">
                <a:pos x="T2" y="T3"/>
              </a:cxn>
            </a:cxnLst>
            <a:rect l="0" t="0" r="r" b="b"/>
            <a:pathLst>
              <a:path w="144" h="480">
                <a:moveTo>
                  <a:pt x="60" y="480"/>
                </a:moveTo>
                <a:cubicBezTo>
                  <a:pt x="0" y="276"/>
                  <a:pt x="24" y="144"/>
                  <a:pt x="144" y="0"/>
                </a:cubicBezTo>
              </a:path>
            </a:pathLst>
          </a:custGeom>
          <a:noFill/>
          <a:ln w="28575" cap="flat" cmpd="sng">
            <a:solidFill>
              <a:srgbClr val="FF00FF"/>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nvGrpSpPr>
          <p:cNvPr id="35901" name="Group 61">
            <a:extLst>
              <a:ext uri="{FF2B5EF4-FFF2-40B4-BE49-F238E27FC236}">
                <a16:creationId xmlns:a16="http://schemas.microsoft.com/office/drawing/2014/main" id="{CDAE06D9-0B55-A8CE-387E-A524F2777B4A}"/>
              </a:ext>
            </a:extLst>
          </p:cNvPr>
          <p:cNvGrpSpPr>
            <a:grpSpLocks/>
          </p:cNvGrpSpPr>
          <p:nvPr/>
        </p:nvGrpSpPr>
        <p:grpSpPr bwMode="auto">
          <a:xfrm>
            <a:off x="546100" y="3810000"/>
            <a:ext cx="8293100" cy="2286000"/>
            <a:chOff x="344" y="2400"/>
            <a:chExt cx="5224" cy="1440"/>
          </a:xfrm>
        </p:grpSpPr>
        <p:sp>
          <p:nvSpPr>
            <p:cNvPr id="35882" name="Text Box 42">
              <a:extLst>
                <a:ext uri="{FF2B5EF4-FFF2-40B4-BE49-F238E27FC236}">
                  <a16:creationId xmlns:a16="http://schemas.microsoft.com/office/drawing/2014/main" id="{89A83547-D1AD-1D49-87EB-9BF03ADE9062}"/>
                </a:ext>
              </a:extLst>
            </p:cNvPr>
            <p:cNvSpPr txBox="1">
              <a:spLocks noChangeArrowheads="1"/>
            </p:cNvSpPr>
            <p:nvPr/>
          </p:nvSpPr>
          <p:spPr bwMode="auto">
            <a:xfrm>
              <a:off x="384" y="2480"/>
              <a:ext cx="2150" cy="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b="0">
                  <a:latin typeface="Arial" panose="020B0604020202020204" pitchFamily="34" charset="0"/>
                </a:rPr>
                <a:t>Human and computer separated:</a:t>
              </a:r>
            </a:p>
          </p:txBody>
        </p:sp>
        <p:sp>
          <p:nvSpPr>
            <p:cNvPr id="35883" name="Rectangle 43">
              <a:extLst>
                <a:ext uri="{FF2B5EF4-FFF2-40B4-BE49-F238E27FC236}">
                  <a16:creationId xmlns:a16="http://schemas.microsoft.com/office/drawing/2014/main" id="{7CEB835B-A02E-F8A4-C385-EC5BD54A3849}"/>
                </a:ext>
              </a:extLst>
            </p:cNvPr>
            <p:cNvSpPr>
              <a:spLocks noChangeArrowheads="1"/>
            </p:cNvSpPr>
            <p:nvPr/>
          </p:nvSpPr>
          <p:spPr bwMode="auto">
            <a:xfrm>
              <a:off x="1137" y="2908"/>
              <a:ext cx="1111" cy="93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5884" name="Text Box 44">
              <a:extLst>
                <a:ext uri="{FF2B5EF4-FFF2-40B4-BE49-F238E27FC236}">
                  <a16:creationId xmlns:a16="http://schemas.microsoft.com/office/drawing/2014/main" id="{1E82EDE8-2EE6-29E6-A5CE-0A69917C1BBB}"/>
                </a:ext>
              </a:extLst>
            </p:cNvPr>
            <p:cNvSpPr txBox="1">
              <a:spLocks noChangeArrowheads="1"/>
            </p:cNvSpPr>
            <p:nvPr/>
          </p:nvSpPr>
          <p:spPr bwMode="auto">
            <a:xfrm>
              <a:off x="1272" y="2976"/>
              <a:ext cx="878" cy="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b="0">
                  <a:latin typeface="Arial" panose="020B0604020202020204" pitchFamily="34" charset="0"/>
                </a:rPr>
                <a:t>Hotel system</a:t>
              </a:r>
            </a:p>
          </p:txBody>
        </p:sp>
        <p:grpSp>
          <p:nvGrpSpPr>
            <p:cNvPr id="35886" name="Group 46">
              <a:extLst>
                <a:ext uri="{FF2B5EF4-FFF2-40B4-BE49-F238E27FC236}">
                  <a16:creationId xmlns:a16="http://schemas.microsoft.com/office/drawing/2014/main" id="{A128E349-83BB-89DD-593B-2FB448AA9661}"/>
                </a:ext>
              </a:extLst>
            </p:cNvPr>
            <p:cNvGrpSpPr>
              <a:grpSpLocks/>
            </p:cNvGrpSpPr>
            <p:nvPr/>
          </p:nvGrpSpPr>
          <p:grpSpPr bwMode="auto">
            <a:xfrm>
              <a:off x="432" y="3362"/>
              <a:ext cx="177" cy="372"/>
              <a:chOff x="1449" y="2649"/>
              <a:chExt cx="177" cy="372"/>
            </a:xfrm>
          </p:grpSpPr>
          <p:sp>
            <p:nvSpPr>
              <p:cNvPr id="35887" name="Line 47">
                <a:extLst>
                  <a:ext uri="{FF2B5EF4-FFF2-40B4-BE49-F238E27FC236}">
                    <a16:creationId xmlns:a16="http://schemas.microsoft.com/office/drawing/2014/main" id="{A9FA7D9F-5E38-31EE-36AF-7A6AC7B81A1E}"/>
                  </a:ext>
                </a:extLst>
              </p:cNvPr>
              <p:cNvSpPr>
                <a:spLocks noChangeShapeType="1"/>
              </p:cNvSpPr>
              <p:nvPr/>
            </p:nvSpPr>
            <p:spPr bwMode="auto">
              <a:xfrm>
                <a:off x="1449" y="2791"/>
                <a:ext cx="17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5888" name="Line 48">
                <a:extLst>
                  <a:ext uri="{FF2B5EF4-FFF2-40B4-BE49-F238E27FC236}">
                    <a16:creationId xmlns:a16="http://schemas.microsoft.com/office/drawing/2014/main" id="{D5648648-627E-85EF-488F-73A09DE71338}"/>
                  </a:ext>
                </a:extLst>
              </p:cNvPr>
              <p:cNvSpPr>
                <a:spLocks noChangeShapeType="1"/>
              </p:cNvSpPr>
              <p:nvPr/>
            </p:nvSpPr>
            <p:spPr bwMode="auto">
              <a:xfrm>
                <a:off x="1538" y="2736"/>
                <a:ext cx="0" cy="18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5889" name="Freeform 49">
                <a:extLst>
                  <a:ext uri="{FF2B5EF4-FFF2-40B4-BE49-F238E27FC236}">
                    <a16:creationId xmlns:a16="http://schemas.microsoft.com/office/drawing/2014/main" id="{8F9E641C-7331-A5B8-F4AD-66AEE53A28EC}"/>
                  </a:ext>
                </a:extLst>
              </p:cNvPr>
              <p:cNvSpPr>
                <a:spLocks/>
              </p:cNvSpPr>
              <p:nvPr/>
            </p:nvSpPr>
            <p:spPr bwMode="auto">
              <a:xfrm>
                <a:off x="1542" y="2893"/>
                <a:ext cx="57" cy="128"/>
              </a:xfrm>
              <a:custGeom>
                <a:avLst/>
                <a:gdLst>
                  <a:gd name="T0" fmla="*/ 0 w 39"/>
                  <a:gd name="T1" fmla="*/ 0 h 87"/>
                  <a:gd name="T2" fmla="*/ 39 w 39"/>
                  <a:gd name="T3" fmla="*/ 87 h 87"/>
                </a:gdLst>
                <a:ahLst/>
                <a:cxnLst>
                  <a:cxn ang="0">
                    <a:pos x="T0" y="T1"/>
                  </a:cxn>
                  <a:cxn ang="0">
                    <a:pos x="T2" y="T3"/>
                  </a:cxn>
                </a:cxnLst>
                <a:rect l="0" t="0" r="r" b="b"/>
                <a:pathLst>
                  <a:path w="39" h="87">
                    <a:moveTo>
                      <a:pt x="0" y="0"/>
                    </a:moveTo>
                    <a:lnTo>
                      <a:pt x="39" y="87"/>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5890" name="Freeform 50">
                <a:extLst>
                  <a:ext uri="{FF2B5EF4-FFF2-40B4-BE49-F238E27FC236}">
                    <a16:creationId xmlns:a16="http://schemas.microsoft.com/office/drawing/2014/main" id="{51EF1728-A9D5-6975-AF24-294B8E089091}"/>
                  </a:ext>
                </a:extLst>
              </p:cNvPr>
              <p:cNvSpPr>
                <a:spLocks/>
              </p:cNvSpPr>
              <p:nvPr/>
            </p:nvSpPr>
            <p:spPr bwMode="auto">
              <a:xfrm>
                <a:off x="1476" y="2888"/>
                <a:ext cx="62" cy="133"/>
              </a:xfrm>
              <a:custGeom>
                <a:avLst/>
                <a:gdLst>
                  <a:gd name="T0" fmla="*/ 42 w 42"/>
                  <a:gd name="T1" fmla="*/ 0 h 90"/>
                  <a:gd name="T2" fmla="*/ 0 w 42"/>
                  <a:gd name="T3" fmla="*/ 90 h 90"/>
                </a:gdLst>
                <a:ahLst/>
                <a:cxnLst>
                  <a:cxn ang="0">
                    <a:pos x="T0" y="T1"/>
                  </a:cxn>
                  <a:cxn ang="0">
                    <a:pos x="T2" y="T3"/>
                  </a:cxn>
                </a:cxnLst>
                <a:rect l="0" t="0" r="r" b="b"/>
                <a:pathLst>
                  <a:path w="42" h="90">
                    <a:moveTo>
                      <a:pt x="42" y="0"/>
                    </a:moveTo>
                    <a:lnTo>
                      <a:pt x="0" y="90"/>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5891" name="Oval 51">
                <a:extLst>
                  <a:ext uri="{FF2B5EF4-FFF2-40B4-BE49-F238E27FC236}">
                    <a16:creationId xmlns:a16="http://schemas.microsoft.com/office/drawing/2014/main" id="{4BE285ED-BD85-9451-8C8B-8145AC92FA54}"/>
                  </a:ext>
                </a:extLst>
              </p:cNvPr>
              <p:cNvSpPr>
                <a:spLocks noChangeArrowheads="1"/>
              </p:cNvSpPr>
              <p:nvPr/>
            </p:nvSpPr>
            <p:spPr bwMode="auto">
              <a:xfrm>
                <a:off x="1493" y="2649"/>
                <a:ext cx="93" cy="93"/>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sp>
          <p:nvSpPr>
            <p:cNvPr id="35893" name="Text Box 53">
              <a:extLst>
                <a:ext uri="{FF2B5EF4-FFF2-40B4-BE49-F238E27FC236}">
                  <a16:creationId xmlns:a16="http://schemas.microsoft.com/office/drawing/2014/main" id="{ACA0ADC9-F731-B5D9-F091-427A91CE982F}"/>
                </a:ext>
              </a:extLst>
            </p:cNvPr>
            <p:cNvSpPr txBox="1">
              <a:spLocks noChangeArrowheads="1"/>
            </p:cNvSpPr>
            <p:nvPr/>
          </p:nvSpPr>
          <p:spPr bwMode="auto">
            <a:xfrm>
              <a:off x="1587" y="3501"/>
              <a:ext cx="246" cy="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b="0">
                  <a:latin typeface="Arial" panose="020B0604020202020204" pitchFamily="34" charset="0"/>
                </a:rPr>
                <a:t>. . .</a:t>
              </a:r>
            </a:p>
          </p:txBody>
        </p:sp>
        <p:sp>
          <p:nvSpPr>
            <p:cNvPr id="35894" name="Line 54">
              <a:extLst>
                <a:ext uri="{FF2B5EF4-FFF2-40B4-BE49-F238E27FC236}">
                  <a16:creationId xmlns:a16="http://schemas.microsoft.com/office/drawing/2014/main" id="{E2C08F22-D69F-5657-D3FC-917F5BBAB9AC}"/>
                </a:ext>
              </a:extLst>
            </p:cNvPr>
            <p:cNvSpPr>
              <a:spLocks noChangeShapeType="1"/>
            </p:cNvSpPr>
            <p:nvPr/>
          </p:nvSpPr>
          <p:spPr bwMode="auto">
            <a:xfrm>
              <a:off x="344" y="2400"/>
              <a:ext cx="5224"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5895" name="Freeform 55">
              <a:extLst>
                <a:ext uri="{FF2B5EF4-FFF2-40B4-BE49-F238E27FC236}">
                  <a16:creationId xmlns:a16="http://schemas.microsoft.com/office/drawing/2014/main" id="{94DA1C91-0170-2505-E4DB-98437C854096}"/>
                </a:ext>
              </a:extLst>
            </p:cNvPr>
            <p:cNvSpPr>
              <a:spLocks/>
            </p:cNvSpPr>
            <p:nvPr/>
          </p:nvSpPr>
          <p:spPr bwMode="auto">
            <a:xfrm>
              <a:off x="594" y="3261"/>
              <a:ext cx="405" cy="273"/>
            </a:xfrm>
            <a:custGeom>
              <a:avLst/>
              <a:gdLst>
                <a:gd name="T0" fmla="*/ 405 w 405"/>
                <a:gd name="T1" fmla="*/ 9 h 273"/>
                <a:gd name="T2" fmla="*/ 405 w 405"/>
                <a:gd name="T3" fmla="*/ 270 h 273"/>
                <a:gd name="T4" fmla="*/ 0 w 405"/>
                <a:gd name="T5" fmla="*/ 141 h 273"/>
                <a:gd name="T6" fmla="*/ 405 w 405"/>
                <a:gd name="T7" fmla="*/ 9 h 273"/>
              </a:gdLst>
              <a:ahLst/>
              <a:cxnLst>
                <a:cxn ang="0">
                  <a:pos x="T0" y="T1"/>
                </a:cxn>
                <a:cxn ang="0">
                  <a:pos x="T2" y="T3"/>
                </a:cxn>
                <a:cxn ang="0">
                  <a:pos x="T4" y="T5"/>
                </a:cxn>
                <a:cxn ang="0">
                  <a:pos x="T6" y="T7"/>
                </a:cxn>
              </a:cxnLst>
              <a:rect l="0" t="0" r="r" b="b"/>
              <a:pathLst>
                <a:path w="405" h="273">
                  <a:moveTo>
                    <a:pt x="405" y="9"/>
                  </a:moveTo>
                  <a:cubicBezTo>
                    <a:pt x="405" y="264"/>
                    <a:pt x="405" y="0"/>
                    <a:pt x="405" y="270"/>
                  </a:cubicBezTo>
                  <a:cubicBezTo>
                    <a:pt x="240" y="273"/>
                    <a:pt x="0" y="240"/>
                    <a:pt x="0" y="141"/>
                  </a:cubicBezTo>
                  <a:cubicBezTo>
                    <a:pt x="0" y="42"/>
                    <a:pt x="198" y="9"/>
                    <a:pt x="405" y="9"/>
                  </a:cubicBezTo>
                  <a:close/>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5896" name="Freeform 56">
              <a:extLst>
                <a:ext uri="{FF2B5EF4-FFF2-40B4-BE49-F238E27FC236}">
                  <a16:creationId xmlns:a16="http://schemas.microsoft.com/office/drawing/2014/main" id="{60754680-BBED-4910-84CE-7103C286BFDA}"/>
                </a:ext>
              </a:extLst>
            </p:cNvPr>
            <p:cNvSpPr>
              <a:spLocks/>
            </p:cNvSpPr>
            <p:nvPr/>
          </p:nvSpPr>
          <p:spPr bwMode="auto">
            <a:xfrm flipH="1">
              <a:off x="1251" y="3264"/>
              <a:ext cx="405" cy="273"/>
            </a:xfrm>
            <a:custGeom>
              <a:avLst/>
              <a:gdLst>
                <a:gd name="T0" fmla="*/ 405 w 405"/>
                <a:gd name="T1" fmla="*/ 9 h 273"/>
                <a:gd name="T2" fmla="*/ 405 w 405"/>
                <a:gd name="T3" fmla="*/ 270 h 273"/>
                <a:gd name="T4" fmla="*/ 0 w 405"/>
                <a:gd name="T5" fmla="*/ 141 h 273"/>
                <a:gd name="T6" fmla="*/ 405 w 405"/>
                <a:gd name="T7" fmla="*/ 9 h 273"/>
              </a:gdLst>
              <a:ahLst/>
              <a:cxnLst>
                <a:cxn ang="0">
                  <a:pos x="T0" y="T1"/>
                </a:cxn>
                <a:cxn ang="0">
                  <a:pos x="T2" y="T3"/>
                </a:cxn>
                <a:cxn ang="0">
                  <a:pos x="T4" y="T5"/>
                </a:cxn>
                <a:cxn ang="0">
                  <a:pos x="T6" y="T7"/>
                </a:cxn>
              </a:cxnLst>
              <a:rect l="0" t="0" r="r" b="b"/>
              <a:pathLst>
                <a:path w="405" h="273">
                  <a:moveTo>
                    <a:pt x="405" y="9"/>
                  </a:moveTo>
                  <a:cubicBezTo>
                    <a:pt x="405" y="264"/>
                    <a:pt x="405" y="0"/>
                    <a:pt x="405" y="270"/>
                  </a:cubicBezTo>
                  <a:cubicBezTo>
                    <a:pt x="240" y="273"/>
                    <a:pt x="0" y="240"/>
                    <a:pt x="0" y="141"/>
                  </a:cubicBezTo>
                  <a:cubicBezTo>
                    <a:pt x="0" y="42"/>
                    <a:pt x="198" y="9"/>
                    <a:pt x="405" y="9"/>
                  </a:cubicBezTo>
                  <a:close/>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5897" name="Rectangle 57">
              <a:extLst>
                <a:ext uri="{FF2B5EF4-FFF2-40B4-BE49-F238E27FC236}">
                  <a16:creationId xmlns:a16="http://schemas.microsoft.com/office/drawing/2014/main" id="{E0D7C313-5B79-8737-AEB1-91D1DDB18ED1}"/>
                </a:ext>
              </a:extLst>
            </p:cNvPr>
            <p:cNvSpPr>
              <a:spLocks noChangeArrowheads="1"/>
            </p:cNvSpPr>
            <p:nvPr/>
          </p:nvSpPr>
          <p:spPr bwMode="auto">
            <a:xfrm>
              <a:off x="747" y="3338"/>
              <a:ext cx="580" cy="133"/>
            </a:xfrm>
            <a:prstGeom prst="rect">
              <a:avLst/>
            </a:prstGeom>
            <a:solidFill>
              <a:schemeClr val="bg1"/>
            </a:solidFill>
            <a:ln>
              <a:noFill/>
            </a:ln>
            <a:effectLst/>
            <a:extLs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5898" name="Text Box 58">
              <a:extLst>
                <a:ext uri="{FF2B5EF4-FFF2-40B4-BE49-F238E27FC236}">
                  <a16:creationId xmlns:a16="http://schemas.microsoft.com/office/drawing/2014/main" id="{45A5CD52-9485-42BE-5C89-B045EE44C2E8}"/>
                </a:ext>
              </a:extLst>
            </p:cNvPr>
            <p:cNvSpPr txBox="1">
              <a:spLocks noChangeArrowheads="1"/>
            </p:cNvSpPr>
            <p:nvPr/>
          </p:nvSpPr>
          <p:spPr bwMode="auto">
            <a:xfrm>
              <a:off x="816" y="3310"/>
              <a:ext cx="520"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1800" b="0">
                  <a:latin typeface="Arial" panose="020B0604020202020204" pitchFamily="34" charset="0"/>
                </a:rPr>
                <a:t>Booking</a:t>
              </a:r>
            </a:p>
          </p:txBody>
        </p:sp>
      </p:grpSp>
      <p:grpSp>
        <p:nvGrpSpPr>
          <p:cNvPr id="35902" name="Group 62">
            <a:extLst>
              <a:ext uri="{FF2B5EF4-FFF2-40B4-BE49-F238E27FC236}">
                <a16:creationId xmlns:a16="http://schemas.microsoft.com/office/drawing/2014/main" id="{225F76EC-2422-45F4-EA30-5EC30E6B4B8E}"/>
              </a:ext>
            </a:extLst>
          </p:cNvPr>
          <p:cNvGrpSpPr>
            <a:grpSpLocks/>
          </p:cNvGrpSpPr>
          <p:nvPr/>
        </p:nvGrpSpPr>
        <p:grpSpPr bwMode="auto">
          <a:xfrm>
            <a:off x="4267200" y="3810000"/>
            <a:ext cx="4673600" cy="2667000"/>
            <a:chOff x="2688" y="2400"/>
            <a:chExt cx="2944" cy="1680"/>
          </a:xfrm>
        </p:grpSpPr>
        <p:sp>
          <p:nvSpPr>
            <p:cNvPr id="35843" name="Rectangle 3">
              <a:extLst>
                <a:ext uri="{FF2B5EF4-FFF2-40B4-BE49-F238E27FC236}">
                  <a16:creationId xmlns:a16="http://schemas.microsoft.com/office/drawing/2014/main" id="{BECDF709-DAE0-924E-9C19-78032A717D23}"/>
                </a:ext>
              </a:extLst>
            </p:cNvPr>
            <p:cNvSpPr>
              <a:spLocks noChangeArrowheads="1"/>
            </p:cNvSpPr>
            <p:nvPr/>
          </p:nvSpPr>
          <p:spPr bwMode="auto">
            <a:xfrm>
              <a:off x="3501" y="2904"/>
              <a:ext cx="1111" cy="93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5859" name="Text Box 19">
              <a:extLst>
                <a:ext uri="{FF2B5EF4-FFF2-40B4-BE49-F238E27FC236}">
                  <a16:creationId xmlns:a16="http://schemas.microsoft.com/office/drawing/2014/main" id="{C061E2F4-7677-D796-031C-F8EA4265F2C7}"/>
                </a:ext>
              </a:extLst>
            </p:cNvPr>
            <p:cNvSpPr txBox="1">
              <a:spLocks noChangeArrowheads="1"/>
            </p:cNvSpPr>
            <p:nvPr/>
          </p:nvSpPr>
          <p:spPr bwMode="auto">
            <a:xfrm>
              <a:off x="3624" y="2972"/>
              <a:ext cx="878" cy="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b="0">
                  <a:latin typeface="Arial" panose="020B0604020202020204" pitchFamily="34" charset="0"/>
                </a:rPr>
                <a:t>Hotel system</a:t>
              </a:r>
            </a:p>
          </p:txBody>
        </p:sp>
        <p:sp>
          <p:nvSpPr>
            <p:cNvPr id="35860" name="Oval 20">
              <a:extLst>
                <a:ext uri="{FF2B5EF4-FFF2-40B4-BE49-F238E27FC236}">
                  <a16:creationId xmlns:a16="http://schemas.microsoft.com/office/drawing/2014/main" id="{C93C1C26-0823-1B77-334B-2ED1F3D639A2}"/>
                </a:ext>
              </a:extLst>
            </p:cNvPr>
            <p:cNvSpPr>
              <a:spLocks noChangeArrowheads="1"/>
            </p:cNvSpPr>
            <p:nvPr/>
          </p:nvSpPr>
          <p:spPr bwMode="auto">
            <a:xfrm>
              <a:off x="2985" y="3252"/>
              <a:ext cx="1116" cy="263"/>
            </a:xfrm>
            <a:prstGeom prst="ellipse">
              <a:avLst/>
            </a:prstGeom>
            <a:solidFill>
              <a:schemeClr val="bg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ctr"/>
              <a:r>
                <a:rPr lang="en-US" altLang="en-US" sz="1800" b="0">
                  <a:latin typeface="Arial" panose="020B0604020202020204" pitchFamily="34" charset="0"/>
                </a:rPr>
                <a:t>Booking</a:t>
              </a:r>
            </a:p>
          </p:txBody>
        </p:sp>
        <p:grpSp>
          <p:nvGrpSpPr>
            <p:cNvPr id="35862" name="Group 22">
              <a:extLst>
                <a:ext uri="{FF2B5EF4-FFF2-40B4-BE49-F238E27FC236}">
                  <a16:creationId xmlns:a16="http://schemas.microsoft.com/office/drawing/2014/main" id="{12630F1E-E920-2E5C-374D-DB67DEEAE888}"/>
                </a:ext>
              </a:extLst>
            </p:cNvPr>
            <p:cNvGrpSpPr>
              <a:grpSpLocks/>
            </p:cNvGrpSpPr>
            <p:nvPr/>
          </p:nvGrpSpPr>
          <p:grpSpPr bwMode="auto">
            <a:xfrm>
              <a:off x="2832" y="3358"/>
              <a:ext cx="177" cy="372"/>
              <a:chOff x="1449" y="2649"/>
              <a:chExt cx="177" cy="372"/>
            </a:xfrm>
          </p:grpSpPr>
          <p:sp>
            <p:nvSpPr>
              <p:cNvPr id="35863" name="Line 23">
                <a:extLst>
                  <a:ext uri="{FF2B5EF4-FFF2-40B4-BE49-F238E27FC236}">
                    <a16:creationId xmlns:a16="http://schemas.microsoft.com/office/drawing/2014/main" id="{7DAB7715-2270-1795-436C-E1E402847D47}"/>
                  </a:ext>
                </a:extLst>
              </p:cNvPr>
              <p:cNvSpPr>
                <a:spLocks noChangeShapeType="1"/>
              </p:cNvSpPr>
              <p:nvPr/>
            </p:nvSpPr>
            <p:spPr bwMode="auto">
              <a:xfrm>
                <a:off x="1449" y="2791"/>
                <a:ext cx="17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5864" name="Line 24">
                <a:extLst>
                  <a:ext uri="{FF2B5EF4-FFF2-40B4-BE49-F238E27FC236}">
                    <a16:creationId xmlns:a16="http://schemas.microsoft.com/office/drawing/2014/main" id="{0AD02174-8328-EDBC-33BC-91AD58A4D580}"/>
                  </a:ext>
                </a:extLst>
              </p:cNvPr>
              <p:cNvSpPr>
                <a:spLocks noChangeShapeType="1"/>
              </p:cNvSpPr>
              <p:nvPr/>
            </p:nvSpPr>
            <p:spPr bwMode="auto">
              <a:xfrm>
                <a:off x="1538" y="2736"/>
                <a:ext cx="0" cy="18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5865" name="Freeform 25">
                <a:extLst>
                  <a:ext uri="{FF2B5EF4-FFF2-40B4-BE49-F238E27FC236}">
                    <a16:creationId xmlns:a16="http://schemas.microsoft.com/office/drawing/2014/main" id="{36CB7649-E269-678E-F5E1-CEDC9C211809}"/>
                  </a:ext>
                </a:extLst>
              </p:cNvPr>
              <p:cNvSpPr>
                <a:spLocks/>
              </p:cNvSpPr>
              <p:nvPr/>
            </p:nvSpPr>
            <p:spPr bwMode="auto">
              <a:xfrm>
                <a:off x="1542" y="2893"/>
                <a:ext cx="57" cy="128"/>
              </a:xfrm>
              <a:custGeom>
                <a:avLst/>
                <a:gdLst>
                  <a:gd name="T0" fmla="*/ 0 w 39"/>
                  <a:gd name="T1" fmla="*/ 0 h 87"/>
                  <a:gd name="T2" fmla="*/ 39 w 39"/>
                  <a:gd name="T3" fmla="*/ 87 h 87"/>
                </a:gdLst>
                <a:ahLst/>
                <a:cxnLst>
                  <a:cxn ang="0">
                    <a:pos x="T0" y="T1"/>
                  </a:cxn>
                  <a:cxn ang="0">
                    <a:pos x="T2" y="T3"/>
                  </a:cxn>
                </a:cxnLst>
                <a:rect l="0" t="0" r="r" b="b"/>
                <a:pathLst>
                  <a:path w="39" h="87">
                    <a:moveTo>
                      <a:pt x="0" y="0"/>
                    </a:moveTo>
                    <a:lnTo>
                      <a:pt x="39" y="87"/>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5866" name="Freeform 26">
                <a:extLst>
                  <a:ext uri="{FF2B5EF4-FFF2-40B4-BE49-F238E27FC236}">
                    <a16:creationId xmlns:a16="http://schemas.microsoft.com/office/drawing/2014/main" id="{B78E1879-E48C-47D6-4E4A-4377E1DF5FF1}"/>
                  </a:ext>
                </a:extLst>
              </p:cNvPr>
              <p:cNvSpPr>
                <a:spLocks/>
              </p:cNvSpPr>
              <p:nvPr/>
            </p:nvSpPr>
            <p:spPr bwMode="auto">
              <a:xfrm>
                <a:off x="1476" y="2888"/>
                <a:ext cx="62" cy="133"/>
              </a:xfrm>
              <a:custGeom>
                <a:avLst/>
                <a:gdLst>
                  <a:gd name="T0" fmla="*/ 42 w 42"/>
                  <a:gd name="T1" fmla="*/ 0 h 90"/>
                  <a:gd name="T2" fmla="*/ 0 w 42"/>
                  <a:gd name="T3" fmla="*/ 90 h 90"/>
                </a:gdLst>
                <a:ahLst/>
                <a:cxnLst>
                  <a:cxn ang="0">
                    <a:pos x="T0" y="T1"/>
                  </a:cxn>
                  <a:cxn ang="0">
                    <a:pos x="T2" y="T3"/>
                  </a:cxn>
                </a:cxnLst>
                <a:rect l="0" t="0" r="r" b="b"/>
                <a:pathLst>
                  <a:path w="42" h="90">
                    <a:moveTo>
                      <a:pt x="42" y="0"/>
                    </a:moveTo>
                    <a:lnTo>
                      <a:pt x="0" y="90"/>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5867" name="Oval 27">
                <a:extLst>
                  <a:ext uri="{FF2B5EF4-FFF2-40B4-BE49-F238E27FC236}">
                    <a16:creationId xmlns:a16="http://schemas.microsoft.com/office/drawing/2014/main" id="{34915ECF-57EB-8816-36A3-ED74263779D0}"/>
                  </a:ext>
                </a:extLst>
              </p:cNvPr>
              <p:cNvSpPr>
                <a:spLocks noChangeArrowheads="1"/>
              </p:cNvSpPr>
              <p:nvPr/>
            </p:nvSpPr>
            <p:spPr bwMode="auto">
              <a:xfrm>
                <a:off x="1493" y="2649"/>
                <a:ext cx="93" cy="93"/>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sp>
          <p:nvSpPr>
            <p:cNvPr id="35872" name="Text Box 32">
              <a:extLst>
                <a:ext uri="{FF2B5EF4-FFF2-40B4-BE49-F238E27FC236}">
                  <a16:creationId xmlns:a16="http://schemas.microsoft.com/office/drawing/2014/main" id="{4ED88DBF-0389-4024-A4AA-B4925307AE4B}"/>
                </a:ext>
              </a:extLst>
            </p:cNvPr>
            <p:cNvSpPr txBox="1">
              <a:spLocks noChangeArrowheads="1"/>
            </p:cNvSpPr>
            <p:nvPr/>
          </p:nvSpPr>
          <p:spPr bwMode="auto">
            <a:xfrm>
              <a:off x="3939" y="3497"/>
              <a:ext cx="246" cy="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b="0">
                  <a:latin typeface="Arial" panose="020B0604020202020204" pitchFamily="34" charset="0"/>
                </a:rPr>
                <a:t>. . .</a:t>
              </a:r>
            </a:p>
          </p:txBody>
        </p:sp>
        <p:sp>
          <p:nvSpPr>
            <p:cNvPr id="35879" name="Text Box 39">
              <a:extLst>
                <a:ext uri="{FF2B5EF4-FFF2-40B4-BE49-F238E27FC236}">
                  <a16:creationId xmlns:a16="http://schemas.microsoft.com/office/drawing/2014/main" id="{167472F1-DB67-5750-E03D-36066A6135D6}"/>
                </a:ext>
              </a:extLst>
            </p:cNvPr>
            <p:cNvSpPr txBox="1">
              <a:spLocks noChangeArrowheads="1"/>
            </p:cNvSpPr>
            <p:nvPr/>
          </p:nvSpPr>
          <p:spPr bwMode="auto">
            <a:xfrm>
              <a:off x="2928" y="2480"/>
              <a:ext cx="2278" cy="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b="0">
                  <a:latin typeface="Arial" panose="020B0604020202020204" pitchFamily="34" charset="0"/>
                </a:rPr>
                <a:t>Task descriptions. Split postponed:</a:t>
              </a:r>
            </a:p>
          </p:txBody>
        </p:sp>
        <p:sp>
          <p:nvSpPr>
            <p:cNvPr id="35880" name="Text Box 40">
              <a:extLst>
                <a:ext uri="{FF2B5EF4-FFF2-40B4-BE49-F238E27FC236}">
                  <a16:creationId xmlns:a16="http://schemas.microsoft.com/office/drawing/2014/main" id="{E9839787-6B59-22E2-767B-1409D109D431}"/>
                </a:ext>
              </a:extLst>
            </p:cNvPr>
            <p:cNvSpPr txBox="1">
              <a:spLocks noChangeArrowheads="1"/>
            </p:cNvSpPr>
            <p:nvPr/>
          </p:nvSpPr>
          <p:spPr bwMode="auto">
            <a:xfrm>
              <a:off x="4851" y="3306"/>
              <a:ext cx="781" cy="41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en-US" altLang="en-US" sz="1800" b="0">
                  <a:latin typeface="Arial" panose="020B0604020202020204" pitchFamily="34" charset="0"/>
                </a:rPr>
                <a:t>Account</a:t>
              </a:r>
            </a:p>
            <a:p>
              <a:pPr algn="ctr"/>
              <a:r>
                <a:rPr lang="en-US" altLang="en-US" sz="1800" b="0">
                  <a:latin typeface="Arial" panose="020B0604020202020204" pitchFamily="34" charset="0"/>
                </a:rPr>
                <a:t>system</a:t>
              </a:r>
            </a:p>
          </p:txBody>
        </p:sp>
        <p:sp>
          <p:nvSpPr>
            <p:cNvPr id="35881" name="Oval 41">
              <a:extLst>
                <a:ext uri="{FF2B5EF4-FFF2-40B4-BE49-F238E27FC236}">
                  <a16:creationId xmlns:a16="http://schemas.microsoft.com/office/drawing/2014/main" id="{AD66382F-E59A-C837-A1BF-D1A902ECCCCA}"/>
                </a:ext>
              </a:extLst>
            </p:cNvPr>
            <p:cNvSpPr>
              <a:spLocks noChangeArrowheads="1"/>
            </p:cNvSpPr>
            <p:nvPr/>
          </p:nvSpPr>
          <p:spPr bwMode="auto">
            <a:xfrm>
              <a:off x="4209" y="3365"/>
              <a:ext cx="776" cy="263"/>
            </a:xfrm>
            <a:prstGeom prst="ellipse">
              <a:avLst/>
            </a:prstGeom>
            <a:solidFill>
              <a:schemeClr val="bg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1800" b="0">
                  <a:latin typeface="Arial" panose="020B0604020202020204" pitchFamily="34" charset="0"/>
                </a:rPr>
                <a:t>Transfer</a:t>
              </a:r>
            </a:p>
          </p:txBody>
        </p:sp>
        <p:sp>
          <p:nvSpPr>
            <p:cNvPr id="35899" name="Line 59">
              <a:extLst>
                <a:ext uri="{FF2B5EF4-FFF2-40B4-BE49-F238E27FC236}">
                  <a16:creationId xmlns:a16="http://schemas.microsoft.com/office/drawing/2014/main" id="{42DF7CA0-56E2-4FF1-B763-165ABEC85F1B}"/>
                </a:ext>
              </a:extLst>
            </p:cNvPr>
            <p:cNvSpPr>
              <a:spLocks noChangeShapeType="1"/>
            </p:cNvSpPr>
            <p:nvPr/>
          </p:nvSpPr>
          <p:spPr bwMode="auto">
            <a:xfrm>
              <a:off x="2688" y="2400"/>
              <a:ext cx="0" cy="168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5900" name="Rectangle 60">
            <a:extLst>
              <a:ext uri="{FF2B5EF4-FFF2-40B4-BE49-F238E27FC236}">
                <a16:creationId xmlns:a16="http://schemas.microsoft.com/office/drawing/2014/main" id="{71F63689-E4EA-040A-B739-18E5DA78694D}"/>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590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59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a:extLst>
              <a:ext uri="{FF2B5EF4-FFF2-40B4-BE49-F238E27FC236}">
                <a16:creationId xmlns:a16="http://schemas.microsoft.com/office/drawing/2014/main" id="{F732354E-E9CA-A096-A252-EAD505EFD1F3}"/>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3.12B    Human and/or computer</a:t>
            </a:r>
            <a:endParaRPr lang="en-US" altLang="en-US" sz="3200" b="0">
              <a:latin typeface="Arial" panose="020B0604020202020204" pitchFamily="34" charset="0"/>
            </a:endParaRPr>
          </a:p>
        </p:txBody>
      </p:sp>
      <p:sp>
        <p:nvSpPr>
          <p:cNvPr id="36867" name="Text Box 3">
            <a:extLst>
              <a:ext uri="{FF2B5EF4-FFF2-40B4-BE49-F238E27FC236}">
                <a16:creationId xmlns:a16="http://schemas.microsoft.com/office/drawing/2014/main" id="{2D6123FE-6910-23B1-007B-C201FFD23933}"/>
              </a:ext>
            </a:extLst>
          </p:cNvPr>
          <p:cNvSpPr txBox="1">
            <a:spLocks noChangeArrowheads="1"/>
          </p:cNvSpPr>
          <p:nvPr/>
        </p:nvSpPr>
        <p:spPr bwMode="auto">
          <a:xfrm>
            <a:off x="663575" y="800100"/>
            <a:ext cx="6029325" cy="3551238"/>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44000" tIns="108000" rIns="144000" bIns="108000">
            <a:spAutoFit/>
          </a:bodyPr>
          <a:lstStyle>
            <a:lvl1pPr>
              <a:tabLst>
                <a:tab pos="2476500" algn="l"/>
              </a:tabLst>
              <a:defRPr sz="2400">
                <a:solidFill>
                  <a:schemeClr val="tx1"/>
                </a:solidFill>
                <a:latin typeface="Times New Roman" panose="02020603050405020304" pitchFamily="18" charset="0"/>
              </a:defRPr>
            </a:lvl1pPr>
            <a:lvl2pPr>
              <a:tabLst>
                <a:tab pos="2476500" algn="l"/>
              </a:tabLst>
              <a:defRPr sz="2400">
                <a:solidFill>
                  <a:schemeClr val="tx1"/>
                </a:solidFill>
                <a:latin typeface="Times New Roman" panose="02020603050405020304" pitchFamily="18" charset="0"/>
              </a:defRPr>
            </a:lvl2pPr>
            <a:lvl3pPr>
              <a:tabLst>
                <a:tab pos="2476500" algn="l"/>
              </a:tabLst>
              <a:defRPr sz="2400">
                <a:solidFill>
                  <a:schemeClr val="tx1"/>
                </a:solidFill>
                <a:latin typeface="Times New Roman" panose="02020603050405020304" pitchFamily="18" charset="0"/>
              </a:defRPr>
            </a:lvl3pPr>
            <a:lvl4pPr>
              <a:tabLst>
                <a:tab pos="2476500" algn="l"/>
              </a:tabLst>
              <a:defRPr sz="2400">
                <a:solidFill>
                  <a:schemeClr val="tx1"/>
                </a:solidFill>
                <a:latin typeface="Times New Roman" panose="02020603050405020304" pitchFamily="18" charset="0"/>
              </a:defRPr>
            </a:lvl4pPr>
            <a:lvl5pPr>
              <a:tabLst>
                <a:tab pos="24765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24765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24765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24765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2476500" algn="l"/>
              </a:tabLst>
              <a:defRPr sz="2400">
                <a:solidFill>
                  <a:schemeClr val="tx1"/>
                </a:solidFill>
                <a:latin typeface="Times New Roman" panose="02020603050405020304" pitchFamily="18" charset="0"/>
              </a:defRPr>
            </a:lvl9pPr>
          </a:lstStyle>
          <a:p>
            <a:pPr>
              <a:spcAft>
                <a:spcPct val="50000"/>
              </a:spcAft>
            </a:pPr>
            <a:r>
              <a:rPr lang="en-US" altLang="en-US" sz="1800">
                <a:latin typeface="Arial" panose="020B0604020202020204" pitchFamily="34" charset="0"/>
              </a:rPr>
              <a:t>Human and computer separated </a:t>
            </a:r>
          </a:p>
          <a:p>
            <a:pPr>
              <a:spcAft>
                <a:spcPct val="50000"/>
              </a:spcAft>
            </a:pPr>
            <a:r>
              <a:rPr lang="en-US" altLang="en-US" sz="1800">
                <a:latin typeface="Arial" panose="020B0604020202020204" pitchFamily="34" charset="0"/>
              </a:rPr>
              <a:t>Use case: Check in a booked guest</a:t>
            </a:r>
            <a:endParaRPr lang="en-US" altLang="en-US" sz="1800" b="0">
              <a:latin typeface="Arial" panose="020B0604020202020204" pitchFamily="34" charset="0"/>
            </a:endParaRPr>
          </a:p>
          <a:p>
            <a:r>
              <a:rPr lang="en-US" altLang="en-US" sz="1800">
                <a:latin typeface="Arial" panose="020B0604020202020204" pitchFamily="34" charset="0"/>
              </a:rPr>
              <a:t>User action	System action</a:t>
            </a:r>
            <a:endParaRPr lang="en-US" altLang="en-US" sz="1800" b="0">
              <a:latin typeface="Arial" panose="020B0604020202020204" pitchFamily="34" charset="0"/>
            </a:endParaRPr>
          </a:p>
          <a:p>
            <a:r>
              <a:rPr lang="en-US" altLang="en-US" sz="1800" b="0">
                <a:latin typeface="Arial" panose="020B0604020202020204" pitchFamily="34" charset="0"/>
              </a:rPr>
              <a:t>Enter booking number</a:t>
            </a:r>
          </a:p>
          <a:p>
            <a:r>
              <a:rPr lang="en-US" altLang="en-US" sz="1800" b="0">
                <a:latin typeface="Arial" panose="020B0604020202020204" pitchFamily="34" charset="0"/>
              </a:rPr>
              <a:t>	Show guest and booking details</a:t>
            </a:r>
          </a:p>
          <a:p>
            <a:r>
              <a:rPr lang="en-US" altLang="en-US" sz="1800" b="0">
                <a:latin typeface="Arial" panose="020B0604020202020204" pitchFamily="34" charset="0"/>
              </a:rPr>
              <a:t>Edit details (optional)</a:t>
            </a:r>
          </a:p>
          <a:p>
            <a:r>
              <a:rPr lang="en-US" altLang="en-US" sz="1800" b="0">
                <a:latin typeface="Arial" panose="020B0604020202020204" pitchFamily="34" charset="0"/>
              </a:rPr>
              <a:t>	Store modifications</a:t>
            </a:r>
          </a:p>
          <a:p>
            <a:r>
              <a:rPr lang="en-US" altLang="en-US" sz="1800" b="0">
                <a:latin typeface="Arial" panose="020B0604020202020204" pitchFamily="34" charset="0"/>
              </a:rPr>
              <a:t>Push checkin</a:t>
            </a:r>
          </a:p>
          <a:p>
            <a:r>
              <a:rPr lang="en-US" altLang="en-US" sz="1800" b="0">
                <a:latin typeface="Arial" panose="020B0604020202020204" pitchFamily="34" charset="0"/>
              </a:rPr>
              <a:t>	Allocate free room(s)</a:t>
            </a:r>
          </a:p>
          <a:p>
            <a:r>
              <a:rPr lang="en-US" altLang="en-US" sz="1800" b="0">
                <a:latin typeface="Arial" panose="020B0604020202020204" pitchFamily="34" charset="0"/>
              </a:rPr>
              <a:t>	Display room number(s)</a:t>
            </a:r>
          </a:p>
          <a:p>
            <a:r>
              <a:rPr lang="en-US" altLang="en-US" sz="1800" b="0">
                <a:latin typeface="Arial" panose="020B0604020202020204" pitchFamily="34" charset="0"/>
              </a:rPr>
              <a:t>Give guest key(s)</a:t>
            </a:r>
          </a:p>
        </p:txBody>
      </p:sp>
      <p:sp>
        <p:nvSpPr>
          <p:cNvPr id="36869" name="Rectangle 5">
            <a:extLst>
              <a:ext uri="{FF2B5EF4-FFF2-40B4-BE49-F238E27FC236}">
                <a16:creationId xmlns:a16="http://schemas.microsoft.com/office/drawing/2014/main" id="{AF456D90-2257-10A2-BF80-B13BAD5F66D2}"/>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Text Box 5">
            <a:extLst>
              <a:ext uri="{FF2B5EF4-FFF2-40B4-BE49-F238E27FC236}">
                <a16:creationId xmlns:a16="http://schemas.microsoft.com/office/drawing/2014/main" id="{F99BC612-3D51-BF28-5DD4-74D0C8731C9C}"/>
              </a:ext>
            </a:extLst>
          </p:cNvPr>
          <p:cNvSpPr txBox="1">
            <a:spLocks noChangeArrowheads="1"/>
          </p:cNvSpPr>
          <p:nvPr/>
        </p:nvSpPr>
        <p:spPr bwMode="auto">
          <a:xfrm>
            <a:off x="685800" y="381000"/>
            <a:ext cx="5813425" cy="3963988"/>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0" tIns="108000" rIns="180000" bIns="108000">
            <a:spAutoFit/>
          </a:bodyPr>
          <a:lstStyle>
            <a:lvl1pPr>
              <a:tabLst>
                <a:tab pos="1143000" algn="l"/>
                <a:tab pos="2667000" algn="l"/>
              </a:tabLst>
              <a:defRPr sz="2400">
                <a:solidFill>
                  <a:schemeClr val="tx1"/>
                </a:solidFill>
                <a:latin typeface="Times New Roman" panose="02020603050405020304" pitchFamily="18" charset="0"/>
              </a:defRPr>
            </a:lvl1pPr>
            <a:lvl2pPr>
              <a:tabLst>
                <a:tab pos="1143000" algn="l"/>
                <a:tab pos="2667000" algn="l"/>
              </a:tabLst>
              <a:defRPr sz="2400">
                <a:solidFill>
                  <a:schemeClr val="tx1"/>
                </a:solidFill>
                <a:latin typeface="Times New Roman" panose="02020603050405020304" pitchFamily="18" charset="0"/>
              </a:defRPr>
            </a:lvl2pPr>
            <a:lvl3pPr>
              <a:tabLst>
                <a:tab pos="1143000" algn="l"/>
                <a:tab pos="2667000" algn="l"/>
              </a:tabLst>
              <a:defRPr sz="2400">
                <a:solidFill>
                  <a:schemeClr val="tx1"/>
                </a:solidFill>
                <a:latin typeface="Times New Roman" panose="02020603050405020304" pitchFamily="18" charset="0"/>
              </a:defRPr>
            </a:lvl3pPr>
            <a:lvl4pPr>
              <a:tabLst>
                <a:tab pos="1143000" algn="l"/>
                <a:tab pos="2667000" algn="l"/>
              </a:tabLst>
              <a:defRPr sz="2400">
                <a:solidFill>
                  <a:schemeClr val="tx1"/>
                </a:solidFill>
                <a:latin typeface="Times New Roman" panose="02020603050405020304" pitchFamily="18" charset="0"/>
              </a:defRPr>
            </a:lvl4pPr>
            <a:lvl5pPr>
              <a:tabLst>
                <a:tab pos="1143000" algn="l"/>
                <a:tab pos="26670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1143000" algn="l"/>
                <a:tab pos="26670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1143000" algn="l"/>
                <a:tab pos="26670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1143000" algn="l"/>
                <a:tab pos="26670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1143000" algn="l"/>
                <a:tab pos="2667000" algn="l"/>
              </a:tabLst>
              <a:defRPr sz="2400">
                <a:solidFill>
                  <a:schemeClr val="tx1"/>
                </a:solidFill>
                <a:latin typeface="Times New Roman" panose="02020603050405020304" pitchFamily="18" charset="0"/>
              </a:defRPr>
            </a:lvl9pPr>
          </a:lstStyle>
          <a:p>
            <a:pPr>
              <a:spcAft>
                <a:spcPct val="50000"/>
              </a:spcAft>
            </a:pPr>
            <a:r>
              <a:rPr lang="en-US" altLang="en-US" sz="1800">
                <a:latin typeface="Arial" panose="020B0604020202020204" pitchFamily="34" charset="0"/>
              </a:rPr>
              <a:t>Computer-centric use case</a:t>
            </a:r>
          </a:p>
          <a:p>
            <a:pPr>
              <a:spcAft>
                <a:spcPct val="50000"/>
              </a:spcAft>
            </a:pPr>
            <a:r>
              <a:rPr lang="en-US" altLang="en-US" sz="1800">
                <a:latin typeface="Arial" panose="020B0604020202020204" pitchFamily="34" charset="0"/>
              </a:rPr>
              <a:t>Use case:	Check in a booked guest</a:t>
            </a:r>
            <a:endParaRPr lang="en-US" altLang="en-US" sz="1800" b="0">
              <a:latin typeface="Arial" panose="020B0604020202020204" pitchFamily="34" charset="0"/>
            </a:endParaRPr>
          </a:p>
          <a:p>
            <a:pPr>
              <a:spcAft>
                <a:spcPct val="50000"/>
              </a:spcAft>
            </a:pPr>
            <a:r>
              <a:rPr lang="en-US" altLang="en-US" sz="1800">
                <a:latin typeface="Arial" panose="020B0604020202020204" pitchFamily="34" charset="0"/>
              </a:rPr>
              <a:t>Trigger:	</a:t>
            </a:r>
            <a:r>
              <a:rPr lang="en-US" altLang="en-US" sz="1800" b="0">
                <a:latin typeface="Arial" panose="020B0604020202020204" pitchFamily="34" charset="0"/>
              </a:rPr>
              <a:t>Receptionist selects check in</a:t>
            </a:r>
            <a:endParaRPr lang="en-US" altLang="en-US" sz="1800">
              <a:latin typeface="Arial" panose="020B0604020202020204" pitchFamily="34" charset="0"/>
            </a:endParaRPr>
          </a:p>
          <a:p>
            <a:r>
              <a:rPr lang="en-US" altLang="en-US" sz="1800" b="0">
                <a:latin typeface="Arial" panose="020B0604020202020204" pitchFamily="34" charset="0"/>
              </a:rPr>
              <a:t>	Read booking number</a:t>
            </a:r>
          </a:p>
          <a:p>
            <a:r>
              <a:rPr lang="en-US" altLang="en-US" sz="1800" b="0">
                <a:latin typeface="Arial" panose="020B0604020202020204" pitchFamily="34" charset="0"/>
              </a:rPr>
              <a:t>	Display guest and booking details</a:t>
            </a:r>
          </a:p>
          <a:p>
            <a:r>
              <a:rPr lang="en-US" altLang="en-US" sz="1800" b="0">
                <a:latin typeface="Arial" panose="020B0604020202020204" pitchFamily="34" charset="0"/>
              </a:rPr>
              <a:t>	Read and store modifications</a:t>
            </a:r>
          </a:p>
          <a:p>
            <a:r>
              <a:rPr lang="en-US" altLang="en-US" sz="1800" b="0">
                <a:latin typeface="Arial" panose="020B0604020202020204" pitchFamily="34" charset="0"/>
              </a:rPr>
              <a:t>	Wait for checkin command</a:t>
            </a:r>
          </a:p>
          <a:p>
            <a:r>
              <a:rPr lang="en-US" altLang="en-US" sz="1800" b="0">
                <a:latin typeface="Arial" panose="020B0604020202020204" pitchFamily="34" charset="0"/>
              </a:rPr>
              <a:t>	Select free room(s) </a:t>
            </a:r>
          </a:p>
          <a:p>
            <a:r>
              <a:rPr lang="en-US" altLang="en-US" sz="1800" b="0">
                <a:latin typeface="Arial" panose="020B0604020202020204" pitchFamily="34" charset="0"/>
              </a:rPr>
              <a:t>	Mark them as occupied</a:t>
            </a:r>
          </a:p>
          <a:p>
            <a:r>
              <a:rPr lang="en-US" altLang="en-US" sz="1800" b="0">
                <a:latin typeface="Arial" panose="020B0604020202020204" pitchFamily="34" charset="0"/>
              </a:rPr>
              <a:t>	Add them to guest details</a:t>
            </a:r>
          </a:p>
          <a:p>
            <a:r>
              <a:rPr lang="en-US" altLang="en-US" sz="1800" b="0">
                <a:latin typeface="Arial" panose="020B0604020202020204" pitchFamily="34" charset="0"/>
              </a:rPr>
              <a:t>	Display room number(s)</a:t>
            </a:r>
          </a:p>
          <a:p>
            <a:r>
              <a:rPr lang="en-US" altLang="en-US" sz="1800">
                <a:latin typeface="Arial" panose="020B0604020202020204" pitchFamily="34" charset="0"/>
              </a:rPr>
              <a:t>End use case</a:t>
            </a:r>
            <a:endParaRPr lang="en-US" altLang="en-US" sz="1800" b="0">
              <a:latin typeface="Arial" panose="020B0604020202020204" pitchFamily="34" charset="0"/>
            </a:endParaRPr>
          </a:p>
        </p:txBody>
      </p:sp>
      <p:sp>
        <p:nvSpPr>
          <p:cNvPr id="44038" name="Rectangle 6">
            <a:extLst>
              <a:ext uri="{FF2B5EF4-FFF2-40B4-BE49-F238E27FC236}">
                <a16:creationId xmlns:a16="http://schemas.microsoft.com/office/drawing/2014/main" id="{51CF801D-9A8C-B483-C288-B5BD4810E1DC}"/>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a:extLst>
              <a:ext uri="{FF2B5EF4-FFF2-40B4-BE49-F238E27FC236}">
                <a16:creationId xmlns:a16="http://schemas.microsoft.com/office/drawing/2014/main" id="{D7960A72-7717-ABF5-8AE1-D01815152139}"/>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3.12C    Detailed product activities</a:t>
            </a:r>
            <a:endParaRPr lang="en-US" altLang="en-US" sz="3200" b="0">
              <a:latin typeface="Arial" panose="020B0604020202020204" pitchFamily="34" charset="0"/>
            </a:endParaRPr>
          </a:p>
        </p:txBody>
      </p:sp>
      <p:sp>
        <p:nvSpPr>
          <p:cNvPr id="37891" name="AutoShape 3">
            <a:extLst>
              <a:ext uri="{FF2B5EF4-FFF2-40B4-BE49-F238E27FC236}">
                <a16:creationId xmlns:a16="http://schemas.microsoft.com/office/drawing/2014/main" id="{1655BE58-3C43-6002-0261-67F84DA24909}"/>
              </a:ext>
            </a:extLst>
          </p:cNvPr>
          <p:cNvSpPr>
            <a:spLocks noChangeArrowheads="1"/>
          </p:cNvSpPr>
          <p:nvPr/>
        </p:nvSpPr>
        <p:spPr bwMode="auto">
          <a:xfrm>
            <a:off x="3352800" y="706438"/>
            <a:ext cx="1536700" cy="365125"/>
          </a:xfrm>
          <a:prstGeom prst="flowChartTerminator">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p>
            <a:r>
              <a:rPr lang="en-US" altLang="en-US" sz="1600" b="0">
                <a:latin typeface="Arial" panose="020B0604020202020204" pitchFamily="34" charset="0"/>
              </a:rPr>
              <a:t>Select checkin</a:t>
            </a:r>
          </a:p>
        </p:txBody>
      </p:sp>
      <p:sp>
        <p:nvSpPr>
          <p:cNvPr id="37892" name="AutoShape 4">
            <a:extLst>
              <a:ext uri="{FF2B5EF4-FFF2-40B4-BE49-F238E27FC236}">
                <a16:creationId xmlns:a16="http://schemas.microsoft.com/office/drawing/2014/main" id="{87B97D3F-7F5E-7D2C-880D-2D4B6A069524}"/>
              </a:ext>
            </a:extLst>
          </p:cNvPr>
          <p:cNvSpPr>
            <a:spLocks noChangeArrowheads="1"/>
          </p:cNvSpPr>
          <p:nvPr/>
        </p:nvSpPr>
        <p:spPr bwMode="auto">
          <a:xfrm>
            <a:off x="4637088" y="1371600"/>
            <a:ext cx="1476375" cy="711200"/>
          </a:xfrm>
          <a:prstGeom prst="flowChartTerminator">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p>
            <a:pPr algn="ctr"/>
            <a:r>
              <a:rPr lang="en-US" altLang="en-US" sz="1600" b="0">
                <a:latin typeface="Arial" panose="020B0604020202020204" pitchFamily="34" charset="0"/>
              </a:rPr>
              <a:t>Read booking</a:t>
            </a:r>
          </a:p>
          <a:p>
            <a:pPr algn="ctr"/>
            <a:r>
              <a:rPr lang="en-US" altLang="en-US" sz="1600" b="0">
                <a:latin typeface="Arial" panose="020B0604020202020204" pitchFamily="34" charset="0"/>
              </a:rPr>
              <a:t>number</a:t>
            </a:r>
          </a:p>
        </p:txBody>
      </p:sp>
      <p:sp>
        <p:nvSpPr>
          <p:cNvPr id="37893" name="AutoShape 5">
            <a:extLst>
              <a:ext uri="{FF2B5EF4-FFF2-40B4-BE49-F238E27FC236}">
                <a16:creationId xmlns:a16="http://schemas.microsoft.com/office/drawing/2014/main" id="{49827C13-4381-B18E-8EDF-F2E61792B6BF}"/>
              </a:ext>
            </a:extLst>
          </p:cNvPr>
          <p:cNvSpPr>
            <a:spLocks noChangeArrowheads="1"/>
          </p:cNvSpPr>
          <p:nvPr/>
        </p:nvSpPr>
        <p:spPr bwMode="auto">
          <a:xfrm>
            <a:off x="4911725" y="2438400"/>
            <a:ext cx="927100" cy="711200"/>
          </a:xfrm>
          <a:prstGeom prst="flowChartTerminator">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p>
            <a:pPr algn="ctr"/>
            <a:r>
              <a:rPr lang="en-US" altLang="en-US" sz="1600" b="0">
                <a:latin typeface="Arial" panose="020B0604020202020204" pitchFamily="34" charset="0"/>
              </a:rPr>
              <a:t>Retrieve</a:t>
            </a:r>
          </a:p>
          <a:p>
            <a:pPr algn="ctr"/>
            <a:r>
              <a:rPr lang="en-US" altLang="en-US" sz="1600" b="0">
                <a:latin typeface="Arial" panose="020B0604020202020204" pitchFamily="34" charset="0"/>
              </a:rPr>
              <a:t>booking</a:t>
            </a:r>
          </a:p>
        </p:txBody>
      </p:sp>
      <p:sp>
        <p:nvSpPr>
          <p:cNvPr id="37894" name="AutoShape 6">
            <a:extLst>
              <a:ext uri="{FF2B5EF4-FFF2-40B4-BE49-F238E27FC236}">
                <a16:creationId xmlns:a16="http://schemas.microsoft.com/office/drawing/2014/main" id="{DB7A3E49-20FE-2654-07D0-EDC5108CE97B}"/>
              </a:ext>
            </a:extLst>
          </p:cNvPr>
          <p:cNvSpPr>
            <a:spLocks noChangeArrowheads="1"/>
          </p:cNvSpPr>
          <p:nvPr/>
        </p:nvSpPr>
        <p:spPr bwMode="auto">
          <a:xfrm>
            <a:off x="4438650" y="4202113"/>
            <a:ext cx="1873250" cy="711200"/>
          </a:xfrm>
          <a:prstGeom prst="flowChartTerminator">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p>
            <a:pPr algn="ctr"/>
            <a:r>
              <a:rPr lang="en-US" altLang="en-US" sz="1600" b="0">
                <a:latin typeface="Arial" panose="020B0604020202020204" pitchFamily="34" charset="0"/>
              </a:rPr>
              <a:t>Display guest and</a:t>
            </a:r>
          </a:p>
          <a:p>
            <a:pPr algn="ctr"/>
            <a:r>
              <a:rPr lang="en-US" altLang="en-US" sz="1600" b="0">
                <a:latin typeface="Arial" panose="020B0604020202020204" pitchFamily="34" charset="0"/>
              </a:rPr>
              <a:t>booking details</a:t>
            </a:r>
          </a:p>
        </p:txBody>
      </p:sp>
      <p:sp>
        <p:nvSpPr>
          <p:cNvPr id="37895" name="AutoShape 7">
            <a:extLst>
              <a:ext uri="{FF2B5EF4-FFF2-40B4-BE49-F238E27FC236}">
                <a16:creationId xmlns:a16="http://schemas.microsoft.com/office/drawing/2014/main" id="{46A56180-601C-E12B-29B0-0921D4B6B102}"/>
              </a:ext>
            </a:extLst>
          </p:cNvPr>
          <p:cNvSpPr>
            <a:spLocks noChangeArrowheads="1"/>
          </p:cNvSpPr>
          <p:nvPr/>
        </p:nvSpPr>
        <p:spPr bwMode="auto">
          <a:xfrm>
            <a:off x="6451600" y="2438400"/>
            <a:ext cx="1363663" cy="711200"/>
          </a:xfrm>
          <a:prstGeom prst="flowChartTerminator">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p>
            <a:pPr algn="ctr"/>
            <a:r>
              <a:rPr lang="en-US" altLang="en-US" sz="1600" b="0">
                <a:latin typeface="Arial" panose="020B0604020202020204" pitchFamily="34" charset="0"/>
              </a:rPr>
              <a:t>Display error</a:t>
            </a:r>
          </a:p>
          <a:p>
            <a:pPr algn="ctr"/>
            <a:r>
              <a:rPr lang="en-US" altLang="en-US" sz="1600" b="0">
                <a:latin typeface="Arial" panose="020B0604020202020204" pitchFamily="34" charset="0"/>
              </a:rPr>
              <a:t>message</a:t>
            </a:r>
          </a:p>
        </p:txBody>
      </p:sp>
      <p:sp>
        <p:nvSpPr>
          <p:cNvPr id="37896" name="AutoShape 8">
            <a:extLst>
              <a:ext uri="{FF2B5EF4-FFF2-40B4-BE49-F238E27FC236}">
                <a16:creationId xmlns:a16="http://schemas.microsoft.com/office/drawing/2014/main" id="{AC61DF5E-514B-DB74-0DE1-BEC0E8D0EA50}"/>
              </a:ext>
            </a:extLst>
          </p:cNvPr>
          <p:cNvSpPr>
            <a:spLocks noChangeArrowheads="1"/>
          </p:cNvSpPr>
          <p:nvPr/>
        </p:nvSpPr>
        <p:spPr bwMode="auto">
          <a:xfrm>
            <a:off x="4560888" y="5232400"/>
            <a:ext cx="1627187" cy="711200"/>
          </a:xfrm>
          <a:prstGeom prst="flowChartTerminator">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p>
            <a:pPr algn="ctr"/>
            <a:r>
              <a:rPr lang="en-US" altLang="en-US" sz="1600" b="0">
                <a:latin typeface="Arial" panose="020B0604020202020204" pitchFamily="34" charset="0"/>
              </a:rPr>
              <a:t>Read and store</a:t>
            </a:r>
          </a:p>
          <a:p>
            <a:pPr algn="ctr"/>
            <a:r>
              <a:rPr lang="en-US" altLang="en-US" sz="1600" b="0">
                <a:latin typeface="Arial" panose="020B0604020202020204" pitchFamily="34" charset="0"/>
              </a:rPr>
              <a:t>modifications</a:t>
            </a:r>
          </a:p>
        </p:txBody>
      </p:sp>
      <p:sp>
        <p:nvSpPr>
          <p:cNvPr id="37897" name="AutoShape 9">
            <a:extLst>
              <a:ext uri="{FF2B5EF4-FFF2-40B4-BE49-F238E27FC236}">
                <a16:creationId xmlns:a16="http://schemas.microsoft.com/office/drawing/2014/main" id="{DECB14A1-DBF7-6B7D-413D-88E962415CA6}"/>
              </a:ext>
            </a:extLst>
          </p:cNvPr>
          <p:cNvSpPr>
            <a:spLocks noChangeArrowheads="1"/>
          </p:cNvSpPr>
          <p:nvPr/>
        </p:nvSpPr>
        <p:spPr bwMode="auto">
          <a:xfrm>
            <a:off x="5089525" y="3429000"/>
            <a:ext cx="571500" cy="428625"/>
          </a:xfrm>
          <a:prstGeom prst="diamond">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nvGrpSpPr>
          <p:cNvPr id="37898" name="Group 10">
            <a:extLst>
              <a:ext uri="{FF2B5EF4-FFF2-40B4-BE49-F238E27FC236}">
                <a16:creationId xmlns:a16="http://schemas.microsoft.com/office/drawing/2014/main" id="{52460FA9-B2A5-162D-6FE0-4118D17E2DD8}"/>
              </a:ext>
            </a:extLst>
          </p:cNvPr>
          <p:cNvGrpSpPr>
            <a:grpSpLocks/>
          </p:cNvGrpSpPr>
          <p:nvPr/>
        </p:nvGrpSpPr>
        <p:grpSpPr bwMode="auto">
          <a:xfrm>
            <a:off x="2667000" y="1846263"/>
            <a:ext cx="442913" cy="930275"/>
            <a:chOff x="1449" y="2649"/>
            <a:chExt cx="177" cy="372"/>
          </a:xfrm>
        </p:grpSpPr>
        <p:sp>
          <p:nvSpPr>
            <p:cNvPr id="37899" name="Line 11">
              <a:extLst>
                <a:ext uri="{FF2B5EF4-FFF2-40B4-BE49-F238E27FC236}">
                  <a16:creationId xmlns:a16="http://schemas.microsoft.com/office/drawing/2014/main" id="{F47039B4-34A9-68DC-27ED-3EB719F40172}"/>
                </a:ext>
              </a:extLst>
            </p:cNvPr>
            <p:cNvSpPr>
              <a:spLocks noChangeShapeType="1"/>
            </p:cNvSpPr>
            <p:nvPr/>
          </p:nvSpPr>
          <p:spPr bwMode="auto">
            <a:xfrm>
              <a:off x="1449" y="2791"/>
              <a:ext cx="17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7900" name="Line 12">
              <a:extLst>
                <a:ext uri="{FF2B5EF4-FFF2-40B4-BE49-F238E27FC236}">
                  <a16:creationId xmlns:a16="http://schemas.microsoft.com/office/drawing/2014/main" id="{87AA24BE-0CD6-6150-D960-F6C2A53B229B}"/>
                </a:ext>
              </a:extLst>
            </p:cNvPr>
            <p:cNvSpPr>
              <a:spLocks noChangeShapeType="1"/>
            </p:cNvSpPr>
            <p:nvPr/>
          </p:nvSpPr>
          <p:spPr bwMode="auto">
            <a:xfrm>
              <a:off x="1538" y="2736"/>
              <a:ext cx="0" cy="18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7901" name="Freeform 13">
              <a:extLst>
                <a:ext uri="{FF2B5EF4-FFF2-40B4-BE49-F238E27FC236}">
                  <a16:creationId xmlns:a16="http://schemas.microsoft.com/office/drawing/2014/main" id="{4D57D261-8491-E0C0-57A4-376CB8DB4C7A}"/>
                </a:ext>
              </a:extLst>
            </p:cNvPr>
            <p:cNvSpPr>
              <a:spLocks/>
            </p:cNvSpPr>
            <p:nvPr/>
          </p:nvSpPr>
          <p:spPr bwMode="auto">
            <a:xfrm>
              <a:off x="1542" y="2893"/>
              <a:ext cx="57" cy="128"/>
            </a:xfrm>
            <a:custGeom>
              <a:avLst/>
              <a:gdLst>
                <a:gd name="T0" fmla="*/ 0 w 39"/>
                <a:gd name="T1" fmla="*/ 0 h 87"/>
                <a:gd name="T2" fmla="*/ 39 w 39"/>
                <a:gd name="T3" fmla="*/ 87 h 87"/>
              </a:gdLst>
              <a:ahLst/>
              <a:cxnLst>
                <a:cxn ang="0">
                  <a:pos x="T0" y="T1"/>
                </a:cxn>
                <a:cxn ang="0">
                  <a:pos x="T2" y="T3"/>
                </a:cxn>
              </a:cxnLst>
              <a:rect l="0" t="0" r="r" b="b"/>
              <a:pathLst>
                <a:path w="39" h="87">
                  <a:moveTo>
                    <a:pt x="0" y="0"/>
                  </a:moveTo>
                  <a:lnTo>
                    <a:pt x="39" y="87"/>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7902" name="Freeform 14">
              <a:extLst>
                <a:ext uri="{FF2B5EF4-FFF2-40B4-BE49-F238E27FC236}">
                  <a16:creationId xmlns:a16="http://schemas.microsoft.com/office/drawing/2014/main" id="{D47BE28B-D1D3-1123-DD8B-D60BB9AD9D02}"/>
                </a:ext>
              </a:extLst>
            </p:cNvPr>
            <p:cNvSpPr>
              <a:spLocks/>
            </p:cNvSpPr>
            <p:nvPr/>
          </p:nvSpPr>
          <p:spPr bwMode="auto">
            <a:xfrm>
              <a:off x="1476" y="2888"/>
              <a:ext cx="62" cy="133"/>
            </a:xfrm>
            <a:custGeom>
              <a:avLst/>
              <a:gdLst>
                <a:gd name="T0" fmla="*/ 42 w 42"/>
                <a:gd name="T1" fmla="*/ 0 h 90"/>
                <a:gd name="T2" fmla="*/ 0 w 42"/>
                <a:gd name="T3" fmla="*/ 90 h 90"/>
              </a:gdLst>
              <a:ahLst/>
              <a:cxnLst>
                <a:cxn ang="0">
                  <a:pos x="T0" y="T1"/>
                </a:cxn>
                <a:cxn ang="0">
                  <a:pos x="T2" y="T3"/>
                </a:cxn>
              </a:cxnLst>
              <a:rect l="0" t="0" r="r" b="b"/>
              <a:pathLst>
                <a:path w="42" h="90">
                  <a:moveTo>
                    <a:pt x="42" y="0"/>
                  </a:moveTo>
                  <a:lnTo>
                    <a:pt x="0" y="90"/>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7903" name="Oval 15">
              <a:extLst>
                <a:ext uri="{FF2B5EF4-FFF2-40B4-BE49-F238E27FC236}">
                  <a16:creationId xmlns:a16="http://schemas.microsoft.com/office/drawing/2014/main" id="{8C10598A-CEA4-BF0B-1149-28C5737A6F51}"/>
                </a:ext>
              </a:extLst>
            </p:cNvPr>
            <p:cNvSpPr>
              <a:spLocks noChangeArrowheads="1"/>
            </p:cNvSpPr>
            <p:nvPr/>
          </p:nvSpPr>
          <p:spPr bwMode="auto">
            <a:xfrm>
              <a:off x="1493" y="2649"/>
              <a:ext cx="93" cy="93"/>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cxnSp>
        <p:nvCxnSpPr>
          <p:cNvPr id="37904" name="AutoShape 16">
            <a:extLst>
              <a:ext uri="{FF2B5EF4-FFF2-40B4-BE49-F238E27FC236}">
                <a16:creationId xmlns:a16="http://schemas.microsoft.com/office/drawing/2014/main" id="{5992FD1E-DD3D-AF0D-3508-DA954DFB867F}"/>
              </a:ext>
            </a:extLst>
          </p:cNvPr>
          <p:cNvCxnSpPr>
            <a:cxnSpLocks noChangeShapeType="1"/>
          </p:cNvCxnSpPr>
          <p:nvPr/>
        </p:nvCxnSpPr>
        <p:spPr bwMode="auto">
          <a:xfrm flipH="1">
            <a:off x="3124200" y="1066800"/>
            <a:ext cx="457200" cy="762000"/>
          </a:xfrm>
          <a:prstGeom prst="straightConnector1">
            <a:avLst/>
          </a:prstGeom>
          <a:noFill/>
          <a:ln w="2857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05" name="AutoShape 17">
            <a:extLst>
              <a:ext uri="{FF2B5EF4-FFF2-40B4-BE49-F238E27FC236}">
                <a16:creationId xmlns:a16="http://schemas.microsoft.com/office/drawing/2014/main" id="{0C5129B6-3CDF-2A5E-7447-EB6FA9BF6871}"/>
              </a:ext>
            </a:extLst>
          </p:cNvPr>
          <p:cNvCxnSpPr>
            <a:cxnSpLocks noChangeShapeType="1"/>
            <a:stCxn id="37892" idx="1"/>
          </p:cNvCxnSpPr>
          <p:nvPr/>
        </p:nvCxnSpPr>
        <p:spPr bwMode="auto">
          <a:xfrm flipH="1">
            <a:off x="3200400" y="1727200"/>
            <a:ext cx="1427163" cy="177800"/>
          </a:xfrm>
          <a:prstGeom prst="straightConnector1">
            <a:avLst/>
          </a:prstGeom>
          <a:noFill/>
          <a:ln w="28575">
            <a:solidFill>
              <a:schemeClr val="tx1"/>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06" name="AutoShape 18">
            <a:extLst>
              <a:ext uri="{FF2B5EF4-FFF2-40B4-BE49-F238E27FC236}">
                <a16:creationId xmlns:a16="http://schemas.microsoft.com/office/drawing/2014/main" id="{EF8D3843-9B0E-C55D-34EB-8CC2DCBA8677}"/>
              </a:ext>
            </a:extLst>
          </p:cNvPr>
          <p:cNvCxnSpPr>
            <a:cxnSpLocks noChangeShapeType="1"/>
            <a:stCxn id="37891" idx="2"/>
            <a:endCxn id="37892" idx="0"/>
          </p:cNvCxnSpPr>
          <p:nvPr/>
        </p:nvCxnSpPr>
        <p:spPr bwMode="auto">
          <a:xfrm>
            <a:off x="4121150" y="1081088"/>
            <a:ext cx="1254125" cy="280987"/>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07" name="AutoShape 19">
            <a:extLst>
              <a:ext uri="{FF2B5EF4-FFF2-40B4-BE49-F238E27FC236}">
                <a16:creationId xmlns:a16="http://schemas.microsoft.com/office/drawing/2014/main" id="{7BDD1B76-215C-1401-0DB6-AF281C331124}"/>
              </a:ext>
            </a:extLst>
          </p:cNvPr>
          <p:cNvCxnSpPr>
            <a:cxnSpLocks noChangeShapeType="1"/>
            <a:stCxn id="37892" idx="2"/>
            <a:endCxn id="37893" idx="0"/>
          </p:cNvCxnSpPr>
          <p:nvPr/>
        </p:nvCxnSpPr>
        <p:spPr bwMode="auto">
          <a:xfrm>
            <a:off x="5375275" y="2092325"/>
            <a:ext cx="0" cy="336550"/>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08" name="AutoShape 20">
            <a:extLst>
              <a:ext uri="{FF2B5EF4-FFF2-40B4-BE49-F238E27FC236}">
                <a16:creationId xmlns:a16="http://schemas.microsoft.com/office/drawing/2014/main" id="{4237D4F3-C8AB-9AC1-4DCA-D6BBCF9D836B}"/>
              </a:ext>
            </a:extLst>
          </p:cNvPr>
          <p:cNvCxnSpPr>
            <a:cxnSpLocks noChangeShapeType="1"/>
            <a:stCxn id="37893" idx="2"/>
            <a:endCxn id="37897" idx="0"/>
          </p:cNvCxnSpPr>
          <p:nvPr/>
        </p:nvCxnSpPr>
        <p:spPr bwMode="auto">
          <a:xfrm>
            <a:off x="5375275" y="3159125"/>
            <a:ext cx="0" cy="255588"/>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09" name="AutoShape 21">
            <a:extLst>
              <a:ext uri="{FF2B5EF4-FFF2-40B4-BE49-F238E27FC236}">
                <a16:creationId xmlns:a16="http://schemas.microsoft.com/office/drawing/2014/main" id="{45489A1D-7592-1FDF-045C-386E49E1CA79}"/>
              </a:ext>
            </a:extLst>
          </p:cNvPr>
          <p:cNvCxnSpPr>
            <a:cxnSpLocks noChangeShapeType="1"/>
            <a:stCxn id="37897" idx="2"/>
            <a:endCxn id="37894" idx="0"/>
          </p:cNvCxnSpPr>
          <p:nvPr/>
        </p:nvCxnSpPr>
        <p:spPr bwMode="auto">
          <a:xfrm>
            <a:off x="5375275" y="3871913"/>
            <a:ext cx="0" cy="320675"/>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10" name="AutoShape 22">
            <a:extLst>
              <a:ext uri="{FF2B5EF4-FFF2-40B4-BE49-F238E27FC236}">
                <a16:creationId xmlns:a16="http://schemas.microsoft.com/office/drawing/2014/main" id="{CCB210E8-7548-DE1D-22AB-AAC2546B048F}"/>
              </a:ext>
            </a:extLst>
          </p:cNvPr>
          <p:cNvCxnSpPr>
            <a:cxnSpLocks noChangeShapeType="1"/>
            <a:stCxn id="37894" idx="2"/>
            <a:endCxn id="37896" idx="0"/>
          </p:cNvCxnSpPr>
          <p:nvPr/>
        </p:nvCxnSpPr>
        <p:spPr bwMode="auto">
          <a:xfrm>
            <a:off x="5375275" y="4922838"/>
            <a:ext cx="0" cy="300037"/>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11" name="AutoShape 23">
            <a:extLst>
              <a:ext uri="{FF2B5EF4-FFF2-40B4-BE49-F238E27FC236}">
                <a16:creationId xmlns:a16="http://schemas.microsoft.com/office/drawing/2014/main" id="{261C4BD9-B644-EC4B-DF18-6F2ED8CB7DBB}"/>
              </a:ext>
            </a:extLst>
          </p:cNvPr>
          <p:cNvCxnSpPr>
            <a:cxnSpLocks noChangeShapeType="1"/>
            <a:stCxn id="37897" idx="3"/>
            <a:endCxn id="37895" idx="2"/>
          </p:cNvCxnSpPr>
          <p:nvPr/>
        </p:nvCxnSpPr>
        <p:spPr bwMode="auto">
          <a:xfrm flipV="1">
            <a:off x="5675313" y="3159125"/>
            <a:ext cx="1458912" cy="484188"/>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12" name="AutoShape 24">
            <a:extLst>
              <a:ext uri="{FF2B5EF4-FFF2-40B4-BE49-F238E27FC236}">
                <a16:creationId xmlns:a16="http://schemas.microsoft.com/office/drawing/2014/main" id="{3A7347F7-32F1-FC53-16F5-B3FDD52A2AB2}"/>
              </a:ext>
            </a:extLst>
          </p:cNvPr>
          <p:cNvCxnSpPr>
            <a:cxnSpLocks noChangeShapeType="1"/>
            <a:stCxn id="37895" idx="0"/>
            <a:endCxn id="37892" idx="3"/>
          </p:cNvCxnSpPr>
          <p:nvPr/>
        </p:nvCxnSpPr>
        <p:spPr bwMode="auto">
          <a:xfrm flipH="1" flipV="1">
            <a:off x="6122988" y="1727200"/>
            <a:ext cx="1011237" cy="701675"/>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913" name="Text Box 25">
            <a:extLst>
              <a:ext uri="{FF2B5EF4-FFF2-40B4-BE49-F238E27FC236}">
                <a16:creationId xmlns:a16="http://schemas.microsoft.com/office/drawing/2014/main" id="{CF37D5F1-D565-D6D3-2EEA-22482E250E82}"/>
              </a:ext>
            </a:extLst>
          </p:cNvPr>
          <p:cNvSpPr txBox="1">
            <a:spLocks noChangeArrowheads="1"/>
          </p:cNvSpPr>
          <p:nvPr/>
        </p:nvSpPr>
        <p:spPr bwMode="auto">
          <a:xfrm rot="-1049539">
            <a:off x="5949950" y="3378200"/>
            <a:ext cx="103505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600" b="0">
                <a:latin typeface="Arial" panose="020B0604020202020204" pitchFamily="34" charset="0"/>
              </a:rPr>
              <a:t>[not found]</a:t>
            </a:r>
          </a:p>
        </p:txBody>
      </p:sp>
      <p:sp>
        <p:nvSpPr>
          <p:cNvPr id="37914" name="Text Box 26">
            <a:extLst>
              <a:ext uri="{FF2B5EF4-FFF2-40B4-BE49-F238E27FC236}">
                <a16:creationId xmlns:a16="http://schemas.microsoft.com/office/drawing/2014/main" id="{BC0DBB70-FBBA-E780-5ABB-FDAB8E871B58}"/>
              </a:ext>
            </a:extLst>
          </p:cNvPr>
          <p:cNvSpPr txBox="1">
            <a:spLocks noChangeArrowheads="1"/>
          </p:cNvSpPr>
          <p:nvPr/>
        </p:nvSpPr>
        <p:spPr bwMode="auto">
          <a:xfrm>
            <a:off x="4572000" y="3873500"/>
            <a:ext cx="695325"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600" b="0">
                <a:latin typeface="Arial" panose="020B0604020202020204" pitchFamily="34" charset="0"/>
              </a:rPr>
              <a:t>[found]</a:t>
            </a:r>
          </a:p>
        </p:txBody>
      </p:sp>
      <p:cxnSp>
        <p:nvCxnSpPr>
          <p:cNvPr id="37915" name="AutoShape 27">
            <a:extLst>
              <a:ext uri="{FF2B5EF4-FFF2-40B4-BE49-F238E27FC236}">
                <a16:creationId xmlns:a16="http://schemas.microsoft.com/office/drawing/2014/main" id="{BF04526C-AE34-62ED-6712-98213182BFE5}"/>
              </a:ext>
            </a:extLst>
          </p:cNvPr>
          <p:cNvCxnSpPr>
            <a:cxnSpLocks noChangeShapeType="1"/>
            <a:stCxn id="37896" idx="2"/>
          </p:cNvCxnSpPr>
          <p:nvPr/>
        </p:nvCxnSpPr>
        <p:spPr bwMode="auto">
          <a:xfrm>
            <a:off x="5375275" y="5953125"/>
            <a:ext cx="0" cy="569913"/>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16" name="AutoShape 28">
            <a:extLst>
              <a:ext uri="{FF2B5EF4-FFF2-40B4-BE49-F238E27FC236}">
                <a16:creationId xmlns:a16="http://schemas.microsoft.com/office/drawing/2014/main" id="{96144C30-E7CE-0B9B-3687-F95A7E0E5543}"/>
              </a:ext>
            </a:extLst>
          </p:cNvPr>
          <p:cNvCxnSpPr>
            <a:cxnSpLocks noChangeShapeType="1"/>
            <a:stCxn id="37896" idx="1"/>
          </p:cNvCxnSpPr>
          <p:nvPr/>
        </p:nvCxnSpPr>
        <p:spPr bwMode="auto">
          <a:xfrm flipH="1" flipV="1">
            <a:off x="3048000" y="2895600"/>
            <a:ext cx="1503363" cy="2692400"/>
          </a:xfrm>
          <a:prstGeom prst="straightConnector1">
            <a:avLst/>
          </a:prstGeom>
          <a:noFill/>
          <a:ln w="28575">
            <a:solidFill>
              <a:schemeClr val="tx1"/>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917" name="Text Box 29">
            <a:extLst>
              <a:ext uri="{FF2B5EF4-FFF2-40B4-BE49-F238E27FC236}">
                <a16:creationId xmlns:a16="http://schemas.microsoft.com/office/drawing/2014/main" id="{AB86BDD2-F6FE-4582-CFCB-DA660AE1FCA9}"/>
              </a:ext>
            </a:extLst>
          </p:cNvPr>
          <p:cNvSpPr txBox="1">
            <a:spLocks noChangeArrowheads="1"/>
          </p:cNvSpPr>
          <p:nvPr/>
        </p:nvSpPr>
        <p:spPr bwMode="auto">
          <a:xfrm>
            <a:off x="685800" y="3810000"/>
            <a:ext cx="1978025" cy="896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en-US" altLang="en-US" sz="1800">
                <a:latin typeface="Arial" panose="020B0604020202020204" pitchFamily="34" charset="0"/>
              </a:rPr>
              <a:t>Activity diagram for first part of checkin</a:t>
            </a:r>
          </a:p>
        </p:txBody>
      </p:sp>
      <p:sp>
        <p:nvSpPr>
          <p:cNvPr id="37918" name="Line 30">
            <a:extLst>
              <a:ext uri="{FF2B5EF4-FFF2-40B4-BE49-F238E27FC236}">
                <a16:creationId xmlns:a16="http://schemas.microsoft.com/office/drawing/2014/main" id="{6F47034A-D5EF-2E6D-EB60-FA0788ABF583}"/>
              </a:ext>
            </a:extLst>
          </p:cNvPr>
          <p:cNvSpPr>
            <a:spLocks noChangeShapeType="1"/>
          </p:cNvSpPr>
          <p:nvPr/>
        </p:nvSpPr>
        <p:spPr bwMode="auto">
          <a:xfrm flipH="1" flipV="1">
            <a:off x="3200400" y="2667000"/>
            <a:ext cx="1219200" cy="1828800"/>
          </a:xfrm>
          <a:prstGeom prst="line">
            <a:avLst/>
          </a:prstGeom>
          <a:noFill/>
          <a:ln w="2857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37919" name="Rectangle 31">
            <a:extLst>
              <a:ext uri="{FF2B5EF4-FFF2-40B4-BE49-F238E27FC236}">
                <a16:creationId xmlns:a16="http://schemas.microsoft.com/office/drawing/2014/main" id="{2A593201-53A0-B2F4-EAE3-7C3A084C0840}"/>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a:extLst>
              <a:ext uri="{FF2B5EF4-FFF2-40B4-BE49-F238E27FC236}">
                <a16:creationId xmlns:a16="http://schemas.microsoft.com/office/drawing/2014/main" id="{F0E0D8E2-2729-42E7-C30F-09AAB3686793}"/>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3.13    Tasks with Data</a:t>
            </a:r>
            <a:endParaRPr lang="en-US" altLang="en-US" sz="3200" b="0">
              <a:latin typeface="Arial" panose="020B0604020202020204" pitchFamily="34" charset="0"/>
            </a:endParaRPr>
          </a:p>
        </p:txBody>
      </p:sp>
      <p:sp>
        <p:nvSpPr>
          <p:cNvPr id="38915" name="Text Box 3">
            <a:extLst>
              <a:ext uri="{FF2B5EF4-FFF2-40B4-BE49-F238E27FC236}">
                <a16:creationId xmlns:a16="http://schemas.microsoft.com/office/drawing/2014/main" id="{B97C4CD4-2B78-A192-E9C0-383BE395DFAC}"/>
              </a:ext>
            </a:extLst>
          </p:cNvPr>
          <p:cNvSpPr txBox="1">
            <a:spLocks noChangeArrowheads="1"/>
          </p:cNvSpPr>
          <p:nvPr/>
        </p:nvSpPr>
        <p:spPr bwMode="auto">
          <a:xfrm>
            <a:off x="698500" y="830263"/>
            <a:ext cx="8293100" cy="5102225"/>
          </a:xfrm>
          <a:prstGeom prst="rect">
            <a:avLst/>
          </a:prstGeom>
          <a:solidFill>
            <a:schemeClr val="bg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spAutoFit/>
          </a:bodyPr>
          <a:lstStyle>
            <a:lvl1pPr>
              <a:tabLst>
                <a:tab pos="381000" algn="l"/>
                <a:tab pos="1238250" algn="l"/>
                <a:tab pos="2381250" algn="l"/>
                <a:tab pos="5334000" algn="l"/>
              </a:tabLst>
              <a:defRPr sz="2400">
                <a:solidFill>
                  <a:schemeClr val="tx1"/>
                </a:solidFill>
                <a:latin typeface="Times New Roman" panose="02020603050405020304" pitchFamily="18" charset="0"/>
              </a:defRPr>
            </a:lvl1pPr>
            <a:lvl2pPr>
              <a:tabLst>
                <a:tab pos="381000" algn="l"/>
                <a:tab pos="1238250" algn="l"/>
                <a:tab pos="2381250" algn="l"/>
                <a:tab pos="5334000" algn="l"/>
              </a:tabLst>
              <a:defRPr sz="2400">
                <a:solidFill>
                  <a:schemeClr val="tx1"/>
                </a:solidFill>
                <a:latin typeface="Times New Roman" panose="02020603050405020304" pitchFamily="18" charset="0"/>
              </a:defRPr>
            </a:lvl2pPr>
            <a:lvl3pPr>
              <a:tabLst>
                <a:tab pos="381000" algn="l"/>
                <a:tab pos="1238250" algn="l"/>
                <a:tab pos="2381250" algn="l"/>
                <a:tab pos="5334000" algn="l"/>
              </a:tabLst>
              <a:defRPr sz="2400">
                <a:solidFill>
                  <a:schemeClr val="tx1"/>
                </a:solidFill>
                <a:latin typeface="Times New Roman" panose="02020603050405020304" pitchFamily="18" charset="0"/>
              </a:defRPr>
            </a:lvl3pPr>
            <a:lvl4pPr>
              <a:tabLst>
                <a:tab pos="381000" algn="l"/>
                <a:tab pos="1238250" algn="l"/>
                <a:tab pos="2381250" algn="l"/>
                <a:tab pos="5334000" algn="l"/>
              </a:tabLst>
              <a:defRPr sz="2400">
                <a:solidFill>
                  <a:schemeClr val="tx1"/>
                </a:solidFill>
                <a:latin typeface="Times New Roman" panose="02020603050405020304" pitchFamily="18" charset="0"/>
              </a:defRPr>
            </a:lvl4pPr>
            <a:lvl5pPr>
              <a:tabLst>
                <a:tab pos="381000" algn="l"/>
                <a:tab pos="1238250" algn="l"/>
                <a:tab pos="2381250" algn="l"/>
                <a:tab pos="53340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81000" algn="l"/>
                <a:tab pos="1238250" algn="l"/>
                <a:tab pos="2381250" algn="l"/>
                <a:tab pos="53340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81000" algn="l"/>
                <a:tab pos="1238250" algn="l"/>
                <a:tab pos="2381250" algn="l"/>
                <a:tab pos="53340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81000" algn="l"/>
                <a:tab pos="1238250" algn="l"/>
                <a:tab pos="2381250" algn="l"/>
                <a:tab pos="53340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81000" algn="l"/>
                <a:tab pos="1238250" algn="l"/>
                <a:tab pos="2381250" algn="l"/>
                <a:tab pos="5334000" algn="l"/>
              </a:tabLst>
              <a:defRPr sz="2400">
                <a:solidFill>
                  <a:schemeClr val="tx1"/>
                </a:solidFill>
                <a:latin typeface="Times New Roman" panose="02020603050405020304" pitchFamily="18" charset="0"/>
              </a:defRPr>
            </a:lvl9pPr>
          </a:lstStyle>
          <a:p>
            <a:r>
              <a:rPr lang="en-US" altLang="en-US" sz="1800">
                <a:latin typeface="Arial" panose="020B0604020202020204" pitchFamily="34" charset="0"/>
              </a:rPr>
              <a:t>Task:</a:t>
            </a:r>
            <a:r>
              <a:rPr lang="en-US" altLang="en-US" sz="1800" b="0">
                <a:latin typeface="Arial" panose="020B0604020202020204" pitchFamily="34" charset="0"/>
              </a:rPr>
              <a:t>	1.2 Checkin</a:t>
            </a:r>
          </a:p>
          <a:p>
            <a:r>
              <a:rPr lang="en-US" altLang="en-US" sz="1800" b="0">
                <a:latin typeface="Arial" panose="020B0604020202020204" pitchFamily="34" charset="0"/>
              </a:rPr>
              <a:t>Purpose:	Give guest a room. Mark it as occupied. Start account.</a:t>
            </a:r>
          </a:p>
          <a:p>
            <a:r>
              <a:rPr lang="en-US" altLang="en-US" sz="1800" b="0">
                <a:latin typeface="Arial" panose="020B0604020202020204" pitchFamily="34" charset="0"/>
              </a:rPr>
              <a:t>Trigger:	Guest arrives</a:t>
            </a:r>
          </a:p>
          <a:p>
            <a:r>
              <a:rPr lang="en-US" altLang="en-US" sz="1800" b="0">
                <a:latin typeface="Arial" panose="020B0604020202020204" pitchFamily="34" charset="0"/>
              </a:rPr>
              <a:t>Frequency:	Average 0.5 checkins/room/day</a:t>
            </a:r>
          </a:p>
          <a:p>
            <a:r>
              <a:rPr lang="en-US" altLang="en-US" sz="1800" b="0">
                <a:latin typeface="Arial" panose="020B0604020202020204" pitchFamily="34" charset="0"/>
              </a:rPr>
              <a:t>Critical: 	Group tour with 50 guests.</a:t>
            </a:r>
          </a:p>
          <a:p>
            <a:pPr>
              <a:spcBef>
                <a:spcPct val="50000"/>
              </a:spcBef>
            </a:pPr>
            <a:r>
              <a:rPr lang="en-US" altLang="en-US" sz="1800">
                <a:latin typeface="Arial" panose="020B0604020202020204" pitchFamily="34" charset="0"/>
              </a:rPr>
              <a:t>Sub-tasks:		Visible data	Virt. windows</a:t>
            </a:r>
            <a:endParaRPr lang="en-US" altLang="en-US" sz="1800" b="0">
              <a:latin typeface="Arial" panose="020B0604020202020204" pitchFamily="34" charset="0"/>
            </a:endParaRPr>
          </a:p>
          <a:p>
            <a:pPr>
              <a:spcBef>
                <a:spcPct val="20000"/>
              </a:spcBef>
            </a:pPr>
            <a:r>
              <a:rPr lang="en-US" altLang="en-US" sz="1800" b="0">
                <a:latin typeface="Arial" panose="020B0604020202020204" pitchFamily="34" charset="0"/>
              </a:rPr>
              <a:t>1.	Find room	Free rooms of kind x, price	Rooms. Crit: kind, dates</a:t>
            </a:r>
          </a:p>
          <a:p>
            <a:pPr>
              <a:spcBef>
                <a:spcPct val="20000"/>
              </a:spcBef>
            </a:pPr>
            <a:r>
              <a:rPr lang="en-US" altLang="en-US" sz="1800" b="0">
                <a:latin typeface="Arial" panose="020B0604020202020204" pitchFamily="34" charset="0"/>
              </a:rPr>
              <a:t>1a. No suitable room	All free rooms,	Rooms. Crit: dates</a:t>
            </a:r>
          </a:p>
          <a:p>
            <a:r>
              <a:rPr lang="en-US" altLang="en-US" sz="1800" b="0">
                <a:latin typeface="Arial" panose="020B0604020202020204" pitchFamily="34" charset="0"/>
              </a:rPr>
              <a:t>			price, discount	</a:t>
            </a:r>
          </a:p>
          <a:p>
            <a:pPr>
              <a:spcBef>
                <a:spcPct val="20000"/>
              </a:spcBef>
            </a:pPr>
            <a:r>
              <a:rPr lang="en-US" altLang="en-US" sz="1800" b="0">
                <a:latin typeface="Arial" panose="020B0604020202020204" pitchFamily="34" charset="0"/>
              </a:rPr>
              <a:t>1b.	Guest booked 	Guest and stay details	Stay. Crit: name ...</a:t>
            </a:r>
          </a:p>
          <a:p>
            <a:pPr>
              <a:spcBef>
                <a:spcPct val="20000"/>
              </a:spcBef>
            </a:pPr>
            <a:r>
              <a:rPr lang="en-US" altLang="en-US" sz="1800" b="0">
                <a:latin typeface="Arial" panose="020B0604020202020204" pitchFamily="34" charset="0"/>
              </a:rPr>
              <a:t>2.	Record guest 	Guest detail, chosen room	Stay, Rooms</a:t>
            </a:r>
          </a:p>
          <a:p>
            <a:r>
              <a:rPr lang="en-US" altLang="en-US" sz="1800" b="0">
                <a:latin typeface="Arial" panose="020B0604020202020204" pitchFamily="34" charset="0"/>
              </a:rPr>
              <a:t>	as checked in		</a:t>
            </a:r>
          </a:p>
          <a:p>
            <a:pPr>
              <a:spcBef>
                <a:spcPct val="20000"/>
              </a:spcBef>
            </a:pPr>
            <a:r>
              <a:rPr lang="en-US" altLang="en-US" sz="1800" b="0">
                <a:latin typeface="Arial" panose="020B0604020202020204" pitchFamily="34" charset="0"/>
              </a:rPr>
              <a:t>2a.	Guest recorded 	Guest and stay details	Stay</a:t>
            </a:r>
          </a:p>
          <a:p>
            <a:r>
              <a:rPr lang="en-US" altLang="en-US" sz="1800" b="0">
                <a:latin typeface="Arial" panose="020B0604020202020204" pitchFamily="34" charset="0"/>
              </a:rPr>
              <a:t>	at booking		</a:t>
            </a:r>
          </a:p>
          <a:p>
            <a:pPr>
              <a:spcBef>
                <a:spcPct val="20000"/>
              </a:spcBef>
            </a:pPr>
            <a:r>
              <a:rPr lang="en-US" altLang="en-US" sz="1800" b="0">
                <a:latin typeface="Arial" panose="020B0604020202020204" pitchFamily="34" charset="0"/>
              </a:rPr>
              <a:t>2b.	Regular	customer	Guest detail, chosen room	Rooms, Stay. Crit: name ...</a:t>
            </a:r>
          </a:p>
          <a:p>
            <a:pPr>
              <a:spcBef>
                <a:spcPct val="20000"/>
              </a:spcBef>
            </a:pPr>
            <a:r>
              <a:rPr lang="en-US" altLang="en-US" sz="1800" b="0">
                <a:latin typeface="Arial" panose="020B0604020202020204" pitchFamily="34" charset="0"/>
              </a:rPr>
              <a:t>3.	Deliver key	Room numbers	Stay</a:t>
            </a:r>
          </a:p>
        </p:txBody>
      </p:sp>
      <p:sp>
        <p:nvSpPr>
          <p:cNvPr id="38927" name="Line 15">
            <a:extLst>
              <a:ext uri="{FF2B5EF4-FFF2-40B4-BE49-F238E27FC236}">
                <a16:creationId xmlns:a16="http://schemas.microsoft.com/office/drawing/2014/main" id="{5983B837-D24E-1633-7DAE-95E4526B9999}"/>
              </a:ext>
            </a:extLst>
          </p:cNvPr>
          <p:cNvSpPr>
            <a:spLocks noChangeShapeType="1"/>
          </p:cNvSpPr>
          <p:nvPr/>
        </p:nvSpPr>
        <p:spPr bwMode="auto">
          <a:xfrm>
            <a:off x="685800" y="2362200"/>
            <a:ext cx="83058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28" name="Line 16">
            <a:extLst>
              <a:ext uri="{FF2B5EF4-FFF2-40B4-BE49-F238E27FC236}">
                <a16:creationId xmlns:a16="http://schemas.microsoft.com/office/drawing/2014/main" id="{96685FFF-1F75-4D37-41A4-5B4339188E0C}"/>
              </a:ext>
            </a:extLst>
          </p:cNvPr>
          <p:cNvSpPr>
            <a:spLocks noChangeShapeType="1"/>
          </p:cNvSpPr>
          <p:nvPr/>
        </p:nvSpPr>
        <p:spPr bwMode="auto">
          <a:xfrm>
            <a:off x="685800" y="2743200"/>
            <a:ext cx="83058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29" name="Line 17">
            <a:extLst>
              <a:ext uri="{FF2B5EF4-FFF2-40B4-BE49-F238E27FC236}">
                <a16:creationId xmlns:a16="http://schemas.microsoft.com/office/drawing/2014/main" id="{3BF22090-3F16-65E2-FC5E-9A233BFBF504}"/>
              </a:ext>
            </a:extLst>
          </p:cNvPr>
          <p:cNvSpPr>
            <a:spLocks noChangeShapeType="1"/>
          </p:cNvSpPr>
          <p:nvPr/>
        </p:nvSpPr>
        <p:spPr bwMode="auto">
          <a:xfrm>
            <a:off x="685800" y="3060700"/>
            <a:ext cx="83058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30" name="Line 18">
            <a:extLst>
              <a:ext uri="{FF2B5EF4-FFF2-40B4-BE49-F238E27FC236}">
                <a16:creationId xmlns:a16="http://schemas.microsoft.com/office/drawing/2014/main" id="{CDB8D648-D52B-23DA-95F7-2608A33146B1}"/>
              </a:ext>
            </a:extLst>
          </p:cNvPr>
          <p:cNvSpPr>
            <a:spLocks noChangeShapeType="1"/>
          </p:cNvSpPr>
          <p:nvPr/>
        </p:nvSpPr>
        <p:spPr bwMode="auto">
          <a:xfrm>
            <a:off x="685800" y="3695700"/>
            <a:ext cx="83058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31" name="Line 19">
            <a:extLst>
              <a:ext uri="{FF2B5EF4-FFF2-40B4-BE49-F238E27FC236}">
                <a16:creationId xmlns:a16="http://schemas.microsoft.com/office/drawing/2014/main" id="{0E873DDF-FF80-23C8-611A-5284B54EC33E}"/>
              </a:ext>
            </a:extLst>
          </p:cNvPr>
          <p:cNvSpPr>
            <a:spLocks noChangeShapeType="1"/>
          </p:cNvSpPr>
          <p:nvPr/>
        </p:nvSpPr>
        <p:spPr bwMode="auto">
          <a:xfrm>
            <a:off x="685800" y="4025900"/>
            <a:ext cx="83058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32" name="Line 20">
            <a:extLst>
              <a:ext uri="{FF2B5EF4-FFF2-40B4-BE49-F238E27FC236}">
                <a16:creationId xmlns:a16="http://schemas.microsoft.com/office/drawing/2014/main" id="{8ABFBCA9-71D7-288A-838D-E45814ED756E}"/>
              </a:ext>
            </a:extLst>
          </p:cNvPr>
          <p:cNvSpPr>
            <a:spLocks noChangeShapeType="1"/>
          </p:cNvSpPr>
          <p:nvPr/>
        </p:nvSpPr>
        <p:spPr bwMode="auto">
          <a:xfrm>
            <a:off x="685800" y="4610100"/>
            <a:ext cx="83058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33" name="Line 21">
            <a:extLst>
              <a:ext uri="{FF2B5EF4-FFF2-40B4-BE49-F238E27FC236}">
                <a16:creationId xmlns:a16="http://schemas.microsoft.com/office/drawing/2014/main" id="{DE587991-E616-665C-5046-A6CE9F286992}"/>
              </a:ext>
            </a:extLst>
          </p:cNvPr>
          <p:cNvSpPr>
            <a:spLocks noChangeShapeType="1"/>
          </p:cNvSpPr>
          <p:nvPr/>
        </p:nvSpPr>
        <p:spPr bwMode="auto">
          <a:xfrm>
            <a:off x="685800" y="5219700"/>
            <a:ext cx="83058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34" name="Line 22">
            <a:extLst>
              <a:ext uri="{FF2B5EF4-FFF2-40B4-BE49-F238E27FC236}">
                <a16:creationId xmlns:a16="http://schemas.microsoft.com/office/drawing/2014/main" id="{FBCC98BE-6870-61F1-92EE-FC7D0160E81F}"/>
              </a:ext>
            </a:extLst>
          </p:cNvPr>
          <p:cNvSpPr>
            <a:spLocks noChangeShapeType="1"/>
          </p:cNvSpPr>
          <p:nvPr/>
        </p:nvSpPr>
        <p:spPr bwMode="auto">
          <a:xfrm>
            <a:off x="685800" y="5562600"/>
            <a:ext cx="83058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35" name="Line 23">
            <a:extLst>
              <a:ext uri="{FF2B5EF4-FFF2-40B4-BE49-F238E27FC236}">
                <a16:creationId xmlns:a16="http://schemas.microsoft.com/office/drawing/2014/main" id="{FABC8458-0526-8FEF-BAE2-D7E46F4EFA1D}"/>
              </a:ext>
            </a:extLst>
          </p:cNvPr>
          <p:cNvSpPr>
            <a:spLocks noChangeShapeType="1"/>
          </p:cNvSpPr>
          <p:nvPr/>
        </p:nvSpPr>
        <p:spPr bwMode="auto">
          <a:xfrm>
            <a:off x="3048000" y="2362200"/>
            <a:ext cx="0" cy="3581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36" name="Line 24">
            <a:extLst>
              <a:ext uri="{FF2B5EF4-FFF2-40B4-BE49-F238E27FC236}">
                <a16:creationId xmlns:a16="http://schemas.microsoft.com/office/drawing/2014/main" id="{C89064DC-17A2-394E-3997-817F702CCA2F}"/>
              </a:ext>
            </a:extLst>
          </p:cNvPr>
          <p:cNvSpPr>
            <a:spLocks noChangeShapeType="1"/>
          </p:cNvSpPr>
          <p:nvPr/>
        </p:nvSpPr>
        <p:spPr bwMode="auto">
          <a:xfrm>
            <a:off x="6019800" y="2362200"/>
            <a:ext cx="0" cy="3581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37" name="Rectangle 25">
            <a:extLst>
              <a:ext uri="{FF2B5EF4-FFF2-40B4-BE49-F238E27FC236}">
                <a16:creationId xmlns:a16="http://schemas.microsoft.com/office/drawing/2014/main" id="{766F73AD-835C-B7F6-8124-1B7BE0118154}"/>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a:extLst>
              <a:ext uri="{FF2B5EF4-FFF2-40B4-BE49-F238E27FC236}">
                <a16:creationId xmlns:a16="http://schemas.microsoft.com/office/drawing/2014/main" id="{64278748-917A-8464-0BEA-F714849E58EB}"/>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3.14A    Dataflow - domain model</a:t>
            </a:r>
            <a:endParaRPr lang="en-US" altLang="en-US" b="0" u="sng">
              <a:latin typeface="Arial" panose="020B0604020202020204" pitchFamily="34" charset="0"/>
            </a:endParaRPr>
          </a:p>
        </p:txBody>
      </p:sp>
      <p:sp>
        <p:nvSpPr>
          <p:cNvPr id="39939" name="Text Box 3">
            <a:extLst>
              <a:ext uri="{FF2B5EF4-FFF2-40B4-BE49-F238E27FC236}">
                <a16:creationId xmlns:a16="http://schemas.microsoft.com/office/drawing/2014/main" id="{C3028856-D0C8-1510-B78D-E29477967BC9}"/>
              </a:ext>
            </a:extLst>
          </p:cNvPr>
          <p:cNvSpPr txBox="1">
            <a:spLocks noChangeArrowheads="1"/>
          </p:cNvSpPr>
          <p:nvPr/>
        </p:nvSpPr>
        <p:spPr bwMode="auto">
          <a:xfrm>
            <a:off x="698500" y="762000"/>
            <a:ext cx="2273300" cy="92551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8000" tIns="36000" rIns="36000" bIns="36000">
            <a:spAutoFit/>
          </a:bodyPr>
          <a:lstStyle/>
          <a:p>
            <a:r>
              <a:rPr lang="en-US" altLang="en-US" sz="1800">
                <a:latin typeface="Arial" panose="020B0604020202020204" pitchFamily="34" charset="0"/>
              </a:rPr>
              <a:t>R1: </a:t>
            </a:r>
            <a:r>
              <a:rPr lang="en-US" altLang="en-US" sz="1800" b="0">
                <a:latin typeface="Arial" panose="020B0604020202020204" pitchFamily="34" charset="0"/>
              </a:rPr>
              <a:t>The product shall support these activities?</a:t>
            </a:r>
          </a:p>
        </p:txBody>
      </p:sp>
      <p:sp>
        <p:nvSpPr>
          <p:cNvPr id="39940" name="Text Box 4">
            <a:extLst>
              <a:ext uri="{FF2B5EF4-FFF2-40B4-BE49-F238E27FC236}">
                <a16:creationId xmlns:a16="http://schemas.microsoft.com/office/drawing/2014/main" id="{09746BD1-6E34-35B7-3F83-7F5A50749EDD}"/>
              </a:ext>
            </a:extLst>
          </p:cNvPr>
          <p:cNvSpPr txBox="1">
            <a:spLocks noChangeArrowheads="1"/>
          </p:cNvSpPr>
          <p:nvPr/>
        </p:nvSpPr>
        <p:spPr bwMode="auto">
          <a:xfrm>
            <a:off x="3263900" y="784225"/>
            <a:ext cx="804863" cy="561975"/>
          </a:xfrm>
          <a:prstGeom prst="rect">
            <a:avLst/>
          </a:prstGeom>
          <a:solidFill>
            <a:schemeClr val="bg1"/>
          </a:solidFill>
          <a:ln>
            <a:noFill/>
          </a:ln>
          <a:effectLst/>
          <a:extLs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Booking</a:t>
            </a:r>
          </a:p>
          <a:p>
            <a:pPr algn="ctr"/>
            <a:r>
              <a:rPr lang="en-US" altLang="en-US" sz="1600" b="0">
                <a:latin typeface="Arial" panose="020B0604020202020204" pitchFamily="34" charset="0"/>
              </a:rPr>
              <a:t>request</a:t>
            </a:r>
          </a:p>
        </p:txBody>
      </p:sp>
      <p:sp>
        <p:nvSpPr>
          <p:cNvPr id="39941" name="Oval 5">
            <a:extLst>
              <a:ext uri="{FF2B5EF4-FFF2-40B4-BE49-F238E27FC236}">
                <a16:creationId xmlns:a16="http://schemas.microsoft.com/office/drawing/2014/main" id="{25EBEB03-D76F-6B5B-3386-B5114BD10001}"/>
              </a:ext>
            </a:extLst>
          </p:cNvPr>
          <p:cNvSpPr>
            <a:spLocks noChangeArrowheads="1"/>
          </p:cNvSpPr>
          <p:nvPr/>
        </p:nvSpPr>
        <p:spPr bwMode="auto">
          <a:xfrm>
            <a:off x="2968625" y="2239963"/>
            <a:ext cx="1146175" cy="79375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en-US" altLang="en-US" sz="1600" b="0">
                <a:latin typeface="Arial" panose="020B0604020202020204" pitchFamily="34" charset="0"/>
              </a:rPr>
              <a:t>Booking</a:t>
            </a:r>
          </a:p>
          <a:p>
            <a:pPr algn="ctr"/>
            <a:endParaRPr lang="en-US" altLang="en-US" sz="1600" b="0">
              <a:latin typeface="Arial" panose="020B0604020202020204" pitchFamily="34" charset="0"/>
            </a:endParaRPr>
          </a:p>
        </p:txBody>
      </p:sp>
      <p:sp>
        <p:nvSpPr>
          <p:cNvPr id="39946" name="AutoShape 10">
            <a:extLst>
              <a:ext uri="{FF2B5EF4-FFF2-40B4-BE49-F238E27FC236}">
                <a16:creationId xmlns:a16="http://schemas.microsoft.com/office/drawing/2014/main" id="{C9CF0DCD-BD4F-DF04-2842-A6BDE6C0D89A}"/>
              </a:ext>
            </a:extLst>
          </p:cNvPr>
          <p:cNvSpPr>
            <a:spLocks noChangeArrowheads="1"/>
          </p:cNvSpPr>
          <p:nvPr/>
        </p:nvSpPr>
        <p:spPr bwMode="auto">
          <a:xfrm>
            <a:off x="5465763" y="4400550"/>
            <a:ext cx="715962" cy="317500"/>
          </a:xfrm>
          <a:prstGeom prst="flowChartProcess">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Rooms</a:t>
            </a:r>
          </a:p>
        </p:txBody>
      </p:sp>
      <p:sp>
        <p:nvSpPr>
          <p:cNvPr id="39947" name="AutoShape 11">
            <a:extLst>
              <a:ext uri="{FF2B5EF4-FFF2-40B4-BE49-F238E27FC236}">
                <a16:creationId xmlns:a16="http://schemas.microsoft.com/office/drawing/2014/main" id="{9D6018E4-7AB0-A1D1-0879-46D69AC5D858}"/>
              </a:ext>
            </a:extLst>
          </p:cNvPr>
          <p:cNvSpPr>
            <a:spLocks noChangeArrowheads="1"/>
          </p:cNvSpPr>
          <p:nvPr/>
        </p:nvSpPr>
        <p:spPr bwMode="auto">
          <a:xfrm>
            <a:off x="5465763" y="3552825"/>
            <a:ext cx="717550" cy="317500"/>
          </a:xfrm>
          <a:prstGeom prst="flowChartProcess">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Guests</a:t>
            </a:r>
          </a:p>
        </p:txBody>
      </p:sp>
      <p:sp>
        <p:nvSpPr>
          <p:cNvPr id="39948" name="Line 12">
            <a:extLst>
              <a:ext uri="{FF2B5EF4-FFF2-40B4-BE49-F238E27FC236}">
                <a16:creationId xmlns:a16="http://schemas.microsoft.com/office/drawing/2014/main" id="{3F6224AE-4D72-8650-4626-EAFE1C60C3A5}"/>
              </a:ext>
            </a:extLst>
          </p:cNvPr>
          <p:cNvSpPr>
            <a:spLocks noChangeShapeType="1"/>
          </p:cNvSpPr>
          <p:nvPr/>
        </p:nvSpPr>
        <p:spPr bwMode="auto">
          <a:xfrm>
            <a:off x="5341938" y="3529013"/>
            <a:ext cx="96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9949" name="Line 13">
            <a:extLst>
              <a:ext uri="{FF2B5EF4-FFF2-40B4-BE49-F238E27FC236}">
                <a16:creationId xmlns:a16="http://schemas.microsoft.com/office/drawing/2014/main" id="{050E6DFC-3D3A-B51B-761B-97B3BB06BFCF}"/>
              </a:ext>
            </a:extLst>
          </p:cNvPr>
          <p:cNvSpPr>
            <a:spLocks noChangeShapeType="1"/>
          </p:cNvSpPr>
          <p:nvPr/>
        </p:nvSpPr>
        <p:spPr bwMode="auto">
          <a:xfrm>
            <a:off x="5343525" y="3876675"/>
            <a:ext cx="96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9950" name="Line 14">
            <a:extLst>
              <a:ext uri="{FF2B5EF4-FFF2-40B4-BE49-F238E27FC236}">
                <a16:creationId xmlns:a16="http://schemas.microsoft.com/office/drawing/2014/main" id="{D64B3020-EFF1-0D20-5041-0D237EC0E123}"/>
              </a:ext>
            </a:extLst>
          </p:cNvPr>
          <p:cNvSpPr>
            <a:spLocks noChangeShapeType="1"/>
          </p:cNvSpPr>
          <p:nvPr/>
        </p:nvSpPr>
        <p:spPr bwMode="auto">
          <a:xfrm>
            <a:off x="5345113" y="4376738"/>
            <a:ext cx="96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9951" name="Line 15">
            <a:extLst>
              <a:ext uri="{FF2B5EF4-FFF2-40B4-BE49-F238E27FC236}">
                <a16:creationId xmlns:a16="http://schemas.microsoft.com/office/drawing/2014/main" id="{C1AEDF05-7799-6ED8-2EE9-4D22481EFC64}"/>
              </a:ext>
            </a:extLst>
          </p:cNvPr>
          <p:cNvSpPr>
            <a:spLocks noChangeShapeType="1"/>
          </p:cNvSpPr>
          <p:nvPr/>
        </p:nvSpPr>
        <p:spPr bwMode="auto">
          <a:xfrm>
            <a:off x="5346700" y="4724400"/>
            <a:ext cx="96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cxnSp>
        <p:nvCxnSpPr>
          <p:cNvPr id="39953" name="AutoShape 17">
            <a:extLst>
              <a:ext uri="{FF2B5EF4-FFF2-40B4-BE49-F238E27FC236}">
                <a16:creationId xmlns:a16="http://schemas.microsoft.com/office/drawing/2014/main" id="{5B621899-3496-0719-BB1C-B43EFD929F2D}"/>
              </a:ext>
            </a:extLst>
          </p:cNvPr>
          <p:cNvCxnSpPr>
            <a:cxnSpLocks noChangeShapeType="1"/>
            <a:stCxn id="39940" idx="2"/>
            <a:endCxn id="39941" idx="0"/>
          </p:cNvCxnSpPr>
          <p:nvPr/>
        </p:nvCxnSpPr>
        <p:spPr bwMode="auto">
          <a:xfrm flipH="1">
            <a:off x="3541713" y="1346200"/>
            <a:ext cx="125412" cy="879475"/>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956" name="Freeform 20">
            <a:extLst>
              <a:ext uri="{FF2B5EF4-FFF2-40B4-BE49-F238E27FC236}">
                <a16:creationId xmlns:a16="http://schemas.microsoft.com/office/drawing/2014/main" id="{A6E12A05-AC9C-020E-2604-572C2060D6FD}"/>
              </a:ext>
            </a:extLst>
          </p:cNvPr>
          <p:cNvSpPr>
            <a:spLocks/>
          </p:cNvSpPr>
          <p:nvPr/>
        </p:nvSpPr>
        <p:spPr bwMode="auto">
          <a:xfrm>
            <a:off x="3187700" y="3009900"/>
            <a:ext cx="287338" cy="1187450"/>
          </a:xfrm>
          <a:custGeom>
            <a:avLst/>
            <a:gdLst>
              <a:gd name="T0" fmla="*/ 112 w 181"/>
              <a:gd name="T1" fmla="*/ 0 h 748"/>
              <a:gd name="T2" fmla="*/ 181 w 181"/>
              <a:gd name="T3" fmla="*/ 748 h 748"/>
            </a:gdLst>
            <a:ahLst/>
            <a:cxnLst>
              <a:cxn ang="0">
                <a:pos x="T0" y="T1"/>
              </a:cxn>
              <a:cxn ang="0">
                <a:pos x="T2" y="T3"/>
              </a:cxn>
            </a:cxnLst>
            <a:rect l="0" t="0" r="r" b="b"/>
            <a:pathLst>
              <a:path w="181" h="748">
                <a:moveTo>
                  <a:pt x="112" y="0"/>
                </a:moveTo>
                <a:cubicBezTo>
                  <a:pt x="0" y="272"/>
                  <a:pt x="1" y="550"/>
                  <a:pt x="181" y="748"/>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9957" name="AutoShape 21">
            <a:extLst>
              <a:ext uri="{FF2B5EF4-FFF2-40B4-BE49-F238E27FC236}">
                <a16:creationId xmlns:a16="http://schemas.microsoft.com/office/drawing/2014/main" id="{89804D33-9A01-87E5-DF62-B0C0CFEEE77F}"/>
              </a:ext>
            </a:extLst>
          </p:cNvPr>
          <p:cNvSpPr>
            <a:spLocks noChangeArrowheads="1"/>
          </p:cNvSpPr>
          <p:nvPr/>
        </p:nvSpPr>
        <p:spPr bwMode="auto">
          <a:xfrm>
            <a:off x="3227388" y="4244975"/>
            <a:ext cx="704850" cy="523875"/>
          </a:xfrm>
          <a:prstGeom prst="flowChartDocumen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9958" name="Text Box 22">
            <a:extLst>
              <a:ext uri="{FF2B5EF4-FFF2-40B4-BE49-F238E27FC236}">
                <a16:creationId xmlns:a16="http://schemas.microsoft.com/office/drawing/2014/main" id="{F99518CA-0049-8F11-79FF-BCBF555A958B}"/>
              </a:ext>
            </a:extLst>
          </p:cNvPr>
          <p:cNvSpPr txBox="1">
            <a:spLocks noChangeArrowheads="1"/>
          </p:cNvSpPr>
          <p:nvPr/>
        </p:nvSpPr>
        <p:spPr bwMode="auto">
          <a:xfrm>
            <a:off x="685800" y="3208338"/>
            <a:ext cx="2049463" cy="264636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8000" tIns="72000" rIns="72000" bIns="72000">
            <a:spAutoFit/>
          </a:bodyPr>
          <a:lstStyle>
            <a:lvl1pPr>
              <a:tabLst>
                <a:tab pos="292100" algn="l"/>
              </a:tabLst>
              <a:defRPr sz="2400">
                <a:solidFill>
                  <a:schemeClr val="tx1"/>
                </a:solidFill>
                <a:latin typeface="Times New Roman" panose="02020603050405020304" pitchFamily="18" charset="0"/>
              </a:defRPr>
            </a:lvl1pPr>
            <a:lvl2pPr>
              <a:tabLst>
                <a:tab pos="292100" algn="l"/>
              </a:tabLst>
              <a:defRPr sz="2400">
                <a:solidFill>
                  <a:schemeClr val="tx1"/>
                </a:solidFill>
                <a:latin typeface="Times New Roman" panose="02020603050405020304" pitchFamily="18" charset="0"/>
              </a:defRPr>
            </a:lvl2pPr>
            <a:lvl3pPr>
              <a:tabLst>
                <a:tab pos="292100" algn="l"/>
              </a:tabLst>
              <a:defRPr sz="2400">
                <a:solidFill>
                  <a:schemeClr val="tx1"/>
                </a:solidFill>
                <a:latin typeface="Times New Roman" panose="02020603050405020304" pitchFamily="18" charset="0"/>
              </a:defRPr>
            </a:lvl3pPr>
            <a:lvl4pPr>
              <a:tabLst>
                <a:tab pos="292100" algn="l"/>
              </a:tabLst>
              <a:defRPr sz="2400">
                <a:solidFill>
                  <a:schemeClr val="tx1"/>
                </a:solidFill>
                <a:latin typeface="Times New Roman" panose="02020603050405020304" pitchFamily="18" charset="0"/>
              </a:defRPr>
            </a:lvl4pPr>
            <a:lvl5pPr>
              <a:tabLst>
                <a:tab pos="2921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2921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2921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2921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292100" algn="l"/>
              </a:tabLst>
              <a:defRPr sz="2400">
                <a:solidFill>
                  <a:schemeClr val="tx1"/>
                </a:solidFill>
                <a:latin typeface="Times New Roman" panose="02020603050405020304" pitchFamily="18" charset="0"/>
              </a:defRPr>
            </a:lvl9pPr>
          </a:lstStyle>
          <a:p>
            <a:r>
              <a:rPr lang="en-US" altLang="en-US" sz="1800">
                <a:latin typeface="Arial" panose="020B0604020202020204" pitchFamily="34" charset="0"/>
              </a:rPr>
              <a:t>Data expression:</a:t>
            </a:r>
          </a:p>
          <a:p>
            <a:r>
              <a:rPr lang="en-US" altLang="en-US" sz="1600" b="0">
                <a:latin typeface="Arial" panose="020B0604020202020204" pitchFamily="34" charset="0"/>
              </a:rPr>
              <a:t>Booking request =</a:t>
            </a:r>
          </a:p>
          <a:p>
            <a:r>
              <a:rPr lang="en-US" altLang="en-US" sz="1600" b="0">
                <a:latin typeface="Arial" panose="020B0604020202020204" pitchFamily="34" charset="0"/>
              </a:rPr>
              <a:t>	guest data + </a:t>
            </a:r>
          </a:p>
          <a:p>
            <a:r>
              <a:rPr lang="en-US" altLang="en-US" sz="1600" b="0">
                <a:latin typeface="Arial" panose="020B0604020202020204" pitchFamily="34" charset="0"/>
              </a:rPr>
              <a:t>	period +</a:t>
            </a:r>
          </a:p>
          <a:p>
            <a:r>
              <a:rPr lang="en-US" altLang="en-US" sz="1600" b="0">
                <a:latin typeface="Arial" panose="020B0604020202020204" pitchFamily="34" charset="0"/>
              </a:rPr>
              <a:t>	room type</a:t>
            </a:r>
          </a:p>
          <a:p>
            <a:endParaRPr lang="en-US" altLang="en-US" sz="1600" b="0">
              <a:latin typeface="Arial" panose="020B0604020202020204" pitchFamily="34" charset="0"/>
            </a:endParaRPr>
          </a:p>
          <a:p>
            <a:r>
              <a:rPr lang="en-US" altLang="en-US" sz="1600" b="0">
                <a:latin typeface="Arial" panose="020B0604020202020204" pitchFamily="34" charset="0"/>
              </a:rPr>
              <a:t>guest data =</a:t>
            </a:r>
          </a:p>
          <a:p>
            <a:r>
              <a:rPr lang="en-US" altLang="en-US" sz="1600" b="0">
                <a:latin typeface="Arial" panose="020B0604020202020204" pitchFamily="34" charset="0"/>
              </a:rPr>
              <a:t>	guest name +</a:t>
            </a:r>
          </a:p>
          <a:p>
            <a:r>
              <a:rPr lang="en-US" altLang="en-US" sz="1600" b="0">
                <a:latin typeface="Arial" panose="020B0604020202020204" pitchFamily="34" charset="0"/>
              </a:rPr>
              <a:t>	address + </a:t>
            </a:r>
          </a:p>
          <a:p>
            <a:r>
              <a:rPr lang="en-US" altLang="en-US" sz="1600" b="0">
                <a:latin typeface="Arial" panose="020B0604020202020204" pitchFamily="34" charset="0"/>
              </a:rPr>
              <a:t>	pay method</a:t>
            </a:r>
            <a:endParaRPr lang="en-US" altLang="en-US" sz="1800">
              <a:latin typeface="Arial" panose="020B0604020202020204" pitchFamily="34" charset="0"/>
            </a:endParaRPr>
          </a:p>
        </p:txBody>
      </p:sp>
      <p:sp>
        <p:nvSpPr>
          <p:cNvPr id="39959" name="Freeform 23">
            <a:extLst>
              <a:ext uri="{FF2B5EF4-FFF2-40B4-BE49-F238E27FC236}">
                <a16:creationId xmlns:a16="http://schemas.microsoft.com/office/drawing/2014/main" id="{A6837399-39B6-334B-A202-FA301ACA66F5}"/>
              </a:ext>
            </a:extLst>
          </p:cNvPr>
          <p:cNvSpPr>
            <a:spLocks/>
          </p:cNvSpPr>
          <p:nvPr/>
        </p:nvSpPr>
        <p:spPr bwMode="auto">
          <a:xfrm>
            <a:off x="3951288" y="2921000"/>
            <a:ext cx="1333500" cy="762000"/>
          </a:xfrm>
          <a:custGeom>
            <a:avLst/>
            <a:gdLst>
              <a:gd name="T0" fmla="*/ 0 w 840"/>
              <a:gd name="T1" fmla="*/ 0 h 480"/>
              <a:gd name="T2" fmla="*/ 840 w 840"/>
              <a:gd name="T3" fmla="*/ 480 h 480"/>
            </a:gdLst>
            <a:ahLst/>
            <a:cxnLst>
              <a:cxn ang="0">
                <a:pos x="T0" y="T1"/>
              </a:cxn>
              <a:cxn ang="0">
                <a:pos x="T2" y="T3"/>
              </a:cxn>
            </a:cxnLst>
            <a:rect l="0" t="0" r="r" b="b"/>
            <a:pathLst>
              <a:path w="840" h="480">
                <a:moveTo>
                  <a:pt x="0" y="0"/>
                </a:moveTo>
                <a:cubicBezTo>
                  <a:pt x="144" y="216"/>
                  <a:pt x="564" y="432"/>
                  <a:pt x="840" y="480"/>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9960" name="Freeform 24">
            <a:extLst>
              <a:ext uri="{FF2B5EF4-FFF2-40B4-BE49-F238E27FC236}">
                <a16:creationId xmlns:a16="http://schemas.microsoft.com/office/drawing/2014/main" id="{26A3F927-16D2-6CAA-B789-29BF79E6B661}"/>
              </a:ext>
            </a:extLst>
          </p:cNvPr>
          <p:cNvSpPr>
            <a:spLocks/>
          </p:cNvSpPr>
          <p:nvPr/>
        </p:nvSpPr>
        <p:spPr bwMode="auto">
          <a:xfrm>
            <a:off x="3695700" y="3022600"/>
            <a:ext cx="1587500" cy="1549400"/>
          </a:xfrm>
          <a:custGeom>
            <a:avLst/>
            <a:gdLst>
              <a:gd name="T0" fmla="*/ 0 w 1000"/>
              <a:gd name="T1" fmla="*/ 0 h 976"/>
              <a:gd name="T2" fmla="*/ 1000 w 1000"/>
              <a:gd name="T3" fmla="*/ 976 h 976"/>
            </a:gdLst>
            <a:ahLst/>
            <a:cxnLst>
              <a:cxn ang="0">
                <a:pos x="T0" y="T1"/>
              </a:cxn>
              <a:cxn ang="0">
                <a:pos x="T2" y="T3"/>
              </a:cxn>
            </a:cxnLst>
            <a:rect l="0" t="0" r="r" b="b"/>
            <a:pathLst>
              <a:path w="1000" h="976">
                <a:moveTo>
                  <a:pt x="0" y="0"/>
                </a:moveTo>
                <a:cubicBezTo>
                  <a:pt x="168" y="432"/>
                  <a:pt x="508" y="784"/>
                  <a:pt x="1000" y="976"/>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nvGrpSpPr>
          <p:cNvPr id="39973" name="Group 37">
            <a:extLst>
              <a:ext uri="{FF2B5EF4-FFF2-40B4-BE49-F238E27FC236}">
                <a16:creationId xmlns:a16="http://schemas.microsoft.com/office/drawing/2014/main" id="{D374A4FD-FE8F-81A8-DFD5-0785385ABF30}"/>
              </a:ext>
            </a:extLst>
          </p:cNvPr>
          <p:cNvGrpSpPr>
            <a:grpSpLocks/>
          </p:cNvGrpSpPr>
          <p:nvPr/>
        </p:nvGrpSpPr>
        <p:grpSpPr bwMode="auto">
          <a:xfrm>
            <a:off x="6408738" y="762000"/>
            <a:ext cx="2354262" cy="3860800"/>
            <a:chOff x="4037" y="480"/>
            <a:chExt cx="1483" cy="2432"/>
          </a:xfrm>
        </p:grpSpPr>
        <p:sp>
          <p:nvSpPr>
            <p:cNvPr id="39942" name="Text Box 6">
              <a:extLst>
                <a:ext uri="{FF2B5EF4-FFF2-40B4-BE49-F238E27FC236}">
                  <a16:creationId xmlns:a16="http://schemas.microsoft.com/office/drawing/2014/main" id="{D615CB6C-779E-94A5-C632-BD4EC6A8CEE0}"/>
                </a:ext>
              </a:extLst>
            </p:cNvPr>
            <p:cNvSpPr txBox="1">
              <a:spLocks noChangeArrowheads="1"/>
            </p:cNvSpPr>
            <p:nvPr/>
          </p:nvSpPr>
          <p:spPr bwMode="auto">
            <a:xfrm>
              <a:off x="4651" y="480"/>
              <a:ext cx="721" cy="508"/>
            </a:xfrm>
            <a:prstGeom prst="rect">
              <a:avLst/>
            </a:prstGeom>
            <a:solidFill>
              <a:schemeClr val="bg1"/>
            </a:solidFill>
            <a:ln>
              <a:noFill/>
            </a:ln>
            <a:effectLst/>
            <a:extLs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Checkin</a:t>
              </a:r>
            </a:p>
            <a:p>
              <a:pPr algn="ctr"/>
              <a:r>
                <a:rPr lang="en-US" altLang="en-US" sz="1600" b="0">
                  <a:latin typeface="Arial" panose="020B0604020202020204" pitchFamily="34" charset="0"/>
                </a:rPr>
                <a:t>request,</a:t>
              </a:r>
            </a:p>
            <a:p>
              <a:pPr algn="ctr"/>
              <a:r>
                <a:rPr lang="en-US" altLang="en-US" sz="1600" b="0">
                  <a:latin typeface="Arial" panose="020B0604020202020204" pitchFamily="34" charset="0"/>
                </a:rPr>
                <a:t>non-booked</a:t>
              </a:r>
            </a:p>
          </p:txBody>
        </p:sp>
        <p:sp>
          <p:nvSpPr>
            <p:cNvPr id="39944" name="Oval 8">
              <a:extLst>
                <a:ext uri="{FF2B5EF4-FFF2-40B4-BE49-F238E27FC236}">
                  <a16:creationId xmlns:a16="http://schemas.microsoft.com/office/drawing/2014/main" id="{B79C41C7-31FC-9329-581E-21FB55366E82}"/>
                </a:ext>
              </a:extLst>
            </p:cNvPr>
            <p:cNvSpPr>
              <a:spLocks noChangeArrowheads="1"/>
            </p:cNvSpPr>
            <p:nvPr/>
          </p:nvSpPr>
          <p:spPr bwMode="auto">
            <a:xfrm>
              <a:off x="4501" y="1420"/>
              <a:ext cx="1019" cy="5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Checkin,</a:t>
              </a:r>
            </a:p>
            <a:p>
              <a:pPr algn="ctr"/>
              <a:r>
                <a:rPr lang="en-US" altLang="en-US" sz="1600" b="0">
                  <a:latin typeface="Arial" panose="020B0604020202020204" pitchFamily="34" charset="0"/>
                </a:rPr>
                <a:t>non-booked</a:t>
              </a:r>
            </a:p>
          </p:txBody>
        </p:sp>
        <p:cxnSp>
          <p:nvCxnSpPr>
            <p:cNvPr id="39955" name="AutoShape 19">
              <a:extLst>
                <a:ext uri="{FF2B5EF4-FFF2-40B4-BE49-F238E27FC236}">
                  <a16:creationId xmlns:a16="http://schemas.microsoft.com/office/drawing/2014/main" id="{4D35AF1D-0B60-8F57-8CAE-F50166F54397}"/>
                </a:ext>
              </a:extLst>
            </p:cNvPr>
            <p:cNvCxnSpPr>
              <a:cxnSpLocks noChangeShapeType="1"/>
              <a:stCxn id="39942" idx="2"/>
              <a:endCxn id="39944" idx="0"/>
            </p:cNvCxnSpPr>
            <p:nvPr/>
          </p:nvCxnSpPr>
          <p:spPr bwMode="auto">
            <a:xfrm flipH="1">
              <a:off x="5011" y="988"/>
              <a:ext cx="1" cy="423"/>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961" name="Freeform 25">
              <a:extLst>
                <a:ext uri="{FF2B5EF4-FFF2-40B4-BE49-F238E27FC236}">
                  <a16:creationId xmlns:a16="http://schemas.microsoft.com/office/drawing/2014/main" id="{0596ACC0-FCE9-B030-3F20-DB686656CA56}"/>
                </a:ext>
              </a:extLst>
            </p:cNvPr>
            <p:cNvSpPr>
              <a:spLocks/>
            </p:cNvSpPr>
            <p:nvPr/>
          </p:nvSpPr>
          <p:spPr bwMode="auto">
            <a:xfrm>
              <a:off x="4037" y="1912"/>
              <a:ext cx="787" cy="408"/>
            </a:xfrm>
            <a:custGeom>
              <a:avLst/>
              <a:gdLst>
                <a:gd name="T0" fmla="*/ 787 w 787"/>
                <a:gd name="T1" fmla="*/ 0 h 408"/>
                <a:gd name="T2" fmla="*/ 0 w 787"/>
                <a:gd name="T3" fmla="*/ 408 h 408"/>
              </a:gdLst>
              <a:ahLst/>
              <a:cxnLst>
                <a:cxn ang="0">
                  <a:pos x="T0" y="T1"/>
                </a:cxn>
                <a:cxn ang="0">
                  <a:pos x="T2" y="T3"/>
                </a:cxn>
              </a:cxnLst>
              <a:rect l="0" t="0" r="r" b="b"/>
              <a:pathLst>
                <a:path w="787" h="408">
                  <a:moveTo>
                    <a:pt x="787" y="0"/>
                  </a:moveTo>
                  <a:cubicBezTo>
                    <a:pt x="603" y="224"/>
                    <a:pt x="276" y="360"/>
                    <a:pt x="0" y="408"/>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9962" name="Freeform 26">
              <a:extLst>
                <a:ext uri="{FF2B5EF4-FFF2-40B4-BE49-F238E27FC236}">
                  <a16:creationId xmlns:a16="http://schemas.microsoft.com/office/drawing/2014/main" id="{FC1788C0-E5EB-9D0E-2AE5-6B3701687C4C}"/>
                </a:ext>
              </a:extLst>
            </p:cNvPr>
            <p:cNvSpPr>
              <a:spLocks/>
            </p:cNvSpPr>
            <p:nvPr/>
          </p:nvSpPr>
          <p:spPr bwMode="auto">
            <a:xfrm>
              <a:off x="4048" y="1928"/>
              <a:ext cx="920" cy="984"/>
            </a:xfrm>
            <a:custGeom>
              <a:avLst/>
              <a:gdLst>
                <a:gd name="T0" fmla="*/ 920 w 920"/>
                <a:gd name="T1" fmla="*/ 0 h 984"/>
                <a:gd name="T2" fmla="*/ 0 w 920"/>
                <a:gd name="T3" fmla="*/ 984 h 984"/>
              </a:gdLst>
              <a:ahLst/>
              <a:cxnLst>
                <a:cxn ang="0">
                  <a:pos x="T0" y="T1"/>
                </a:cxn>
                <a:cxn ang="0">
                  <a:pos x="T2" y="T3"/>
                </a:cxn>
              </a:cxnLst>
              <a:rect l="0" t="0" r="r" b="b"/>
              <a:pathLst>
                <a:path w="920" h="984">
                  <a:moveTo>
                    <a:pt x="920" y="0"/>
                  </a:moveTo>
                  <a:cubicBezTo>
                    <a:pt x="752" y="432"/>
                    <a:pt x="492" y="792"/>
                    <a:pt x="0" y="984"/>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grpSp>
        <p:nvGrpSpPr>
          <p:cNvPr id="39972" name="Group 36">
            <a:extLst>
              <a:ext uri="{FF2B5EF4-FFF2-40B4-BE49-F238E27FC236}">
                <a16:creationId xmlns:a16="http://schemas.microsoft.com/office/drawing/2014/main" id="{53C05090-CDA6-5CC5-29CC-2E3DD4D0596D}"/>
              </a:ext>
            </a:extLst>
          </p:cNvPr>
          <p:cNvGrpSpPr>
            <a:grpSpLocks/>
          </p:cNvGrpSpPr>
          <p:nvPr/>
        </p:nvGrpSpPr>
        <p:grpSpPr bwMode="auto">
          <a:xfrm>
            <a:off x="5181600" y="762000"/>
            <a:ext cx="1760538" cy="3625850"/>
            <a:chOff x="3264" y="480"/>
            <a:chExt cx="1109" cy="2284"/>
          </a:xfrm>
        </p:grpSpPr>
        <p:sp>
          <p:nvSpPr>
            <p:cNvPr id="39943" name="Text Box 7">
              <a:extLst>
                <a:ext uri="{FF2B5EF4-FFF2-40B4-BE49-F238E27FC236}">
                  <a16:creationId xmlns:a16="http://schemas.microsoft.com/office/drawing/2014/main" id="{2BF06D36-1E9B-549D-FA70-7369B8BBA49A}"/>
                </a:ext>
              </a:extLst>
            </p:cNvPr>
            <p:cNvSpPr txBox="1">
              <a:spLocks noChangeArrowheads="1"/>
            </p:cNvSpPr>
            <p:nvPr/>
          </p:nvSpPr>
          <p:spPr bwMode="auto">
            <a:xfrm>
              <a:off x="3414" y="480"/>
              <a:ext cx="509" cy="508"/>
            </a:xfrm>
            <a:prstGeom prst="rect">
              <a:avLst/>
            </a:prstGeom>
            <a:solidFill>
              <a:schemeClr val="bg1"/>
            </a:solidFill>
            <a:ln>
              <a:noFill/>
            </a:ln>
            <a:effectLst/>
            <a:extLs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Checkin</a:t>
              </a:r>
            </a:p>
            <a:p>
              <a:pPr algn="ctr"/>
              <a:r>
                <a:rPr lang="en-US" altLang="en-US" sz="1600" b="0">
                  <a:latin typeface="Arial" panose="020B0604020202020204" pitchFamily="34" charset="0"/>
                </a:rPr>
                <a:t>request,</a:t>
              </a:r>
            </a:p>
            <a:p>
              <a:pPr algn="ctr"/>
              <a:r>
                <a:rPr lang="en-US" altLang="en-US" sz="1600" b="0">
                  <a:latin typeface="Arial" panose="020B0604020202020204" pitchFamily="34" charset="0"/>
                </a:rPr>
                <a:t>booked</a:t>
              </a:r>
            </a:p>
          </p:txBody>
        </p:sp>
        <p:sp>
          <p:nvSpPr>
            <p:cNvPr id="39945" name="Oval 9">
              <a:extLst>
                <a:ext uri="{FF2B5EF4-FFF2-40B4-BE49-F238E27FC236}">
                  <a16:creationId xmlns:a16="http://schemas.microsoft.com/office/drawing/2014/main" id="{A2C25586-5C42-E2E4-4AD1-91A537A9BD9E}"/>
                </a:ext>
              </a:extLst>
            </p:cNvPr>
            <p:cNvSpPr>
              <a:spLocks noChangeArrowheads="1"/>
            </p:cNvSpPr>
            <p:nvPr/>
          </p:nvSpPr>
          <p:spPr bwMode="auto">
            <a:xfrm>
              <a:off x="3264" y="1416"/>
              <a:ext cx="767" cy="5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Checkin,</a:t>
              </a:r>
            </a:p>
            <a:p>
              <a:pPr algn="ctr"/>
              <a:r>
                <a:rPr lang="en-US" altLang="en-US" sz="1600" b="0">
                  <a:latin typeface="Arial" panose="020B0604020202020204" pitchFamily="34" charset="0"/>
                </a:rPr>
                <a:t>booked</a:t>
              </a:r>
            </a:p>
          </p:txBody>
        </p:sp>
        <p:cxnSp>
          <p:nvCxnSpPr>
            <p:cNvPr id="39952" name="AutoShape 16">
              <a:extLst>
                <a:ext uri="{FF2B5EF4-FFF2-40B4-BE49-F238E27FC236}">
                  <a16:creationId xmlns:a16="http://schemas.microsoft.com/office/drawing/2014/main" id="{CF351DA5-A309-C93F-4896-84FDA0B436E2}"/>
                </a:ext>
              </a:extLst>
            </p:cNvPr>
            <p:cNvCxnSpPr>
              <a:cxnSpLocks noChangeShapeType="1"/>
              <a:endCxn id="39945" idx="4"/>
            </p:cNvCxnSpPr>
            <p:nvPr/>
          </p:nvCxnSpPr>
          <p:spPr bwMode="auto">
            <a:xfrm flipV="1">
              <a:off x="3648" y="1925"/>
              <a:ext cx="0" cy="383"/>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954" name="AutoShape 18">
              <a:extLst>
                <a:ext uri="{FF2B5EF4-FFF2-40B4-BE49-F238E27FC236}">
                  <a16:creationId xmlns:a16="http://schemas.microsoft.com/office/drawing/2014/main" id="{BF12D675-7D80-C7C5-5DCC-975E2B65A29A}"/>
                </a:ext>
              </a:extLst>
            </p:cNvPr>
            <p:cNvCxnSpPr>
              <a:cxnSpLocks noChangeShapeType="1"/>
              <a:stCxn id="39943" idx="2"/>
              <a:endCxn id="39945" idx="0"/>
            </p:cNvCxnSpPr>
            <p:nvPr/>
          </p:nvCxnSpPr>
          <p:spPr bwMode="auto">
            <a:xfrm flipH="1">
              <a:off x="3648" y="988"/>
              <a:ext cx="21" cy="419"/>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963" name="Freeform 27">
              <a:extLst>
                <a:ext uri="{FF2B5EF4-FFF2-40B4-BE49-F238E27FC236}">
                  <a16:creationId xmlns:a16="http://schemas.microsoft.com/office/drawing/2014/main" id="{1097F815-0A35-3F7A-5731-62E073FCA688}"/>
                </a:ext>
              </a:extLst>
            </p:cNvPr>
            <p:cNvSpPr>
              <a:spLocks/>
            </p:cNvSpPr>
            <p:nvPr/>
          </p:nvSpPr>
          <p:spPr bwMode="auto">
            <a:xfrm>
              <a:off x="3989" y="1756"/>
              <a:ext cx="384" cy="1008"/>
            </a:xfrm>
            <a:custGeom>
              <a:avLst/>
              <a:gdLst>
                <a:gd name="T0" fmla="*/ 0 w 384"/>
                <a:gd name="T1" fmla="*/ 0 h 1008"/>
                <a:gd name="T2" fmla="*/ 36 w 384"/>
                <a:gd name="T3" fmla="*/ 1008 h 1008"/>
              </a:gdLst>
              <a:ahLst/>
              <a:cxnLst>
                <a:cxn ang="0">
                  <a:pos x="T0" y="T1"/>
                </a:cxn>
                <a:cxn ang="0">
                  <a:pos x="T2" y="T3"/>
                </a:cxn>
              </a:cxnLst>
              <a:rect l="0" t="0" r="r" b="b"/>
              <a:pathLst>
                <a:path w="384" h="1008">
                  <a:moveTo>
                    <a:pt x="0" y="0"/>
                  </a:moveTo>
                  <a:cubicBezTo>
                    <a:pt x="384" y="372"/>
                    <a:pt x="348" y="696"/>
                    <a:pt x="36" y="1008"/>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sp>
        <p:nvSpPr>
          <p:cNvPr id="39964" name="Text Box 28">
            <a:extLst>
              <a:ext uri="{FF2B5EF4-FFF2-40B4-BE49-F238E27FC236}">
                <a16:creationId xmlns:a16="http://schemas.microsoft.com/office/drawing/2014/main" id="{491DE2DC-F7CE-0D51-E8CA-1A5978392068}"/>
              </a:ext>
            </a:extLst>
          </p:cNvPr>
          <p:cNvSpPr txBox="1">
            <a:spLocks noChangeArrowheads="1"/>
          </p:cNvSpPr>
          <p:nvPr/>
        </p:nvSpPr>
        <p:spPr bwMode="auto">
          <a:xfrm rot="3045254">
            <a:off x="3444081" y="3815557"/>
            <a:ext cx="1331913" cy="3175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period+room#</a:t>
            </a:r>
          </a:p>
        </p:txBody>
      </p:sp>
      <p:sp>
        <p:nvSpPr>
          <p:cNvPr id="39965" name="Text Box 29">
            <a:extLst>
              <a:ext uri="{FF2B5EF4-FFF2-40B4-BE49-F238E27FC236}">
                <a16:creationId xmlns:a16="http://schemas.microsoft.com/office/drawing/2014/main" id="{4CB4DD83-9CDC-A972-1830-A6AC71F5F869}"/>
              </a:ext>
            </a:extLst>
          </p:cNvPr>
          <p:cNvSpPr txBox="1">
            <a:spLocks noChangeArrowheads="1"/>
          </p:cNvSpPr>
          <p:nvPr/>
        </p:nvSpPr>
        <p:spPr bwMode="auto">
          <a:xfrm rot="1608314">
            <a:off x="4292600" y="3086100"/>
            <a:ext cx="569913" cy="5619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guest</a:t>
            </a:r>
          </a:p>
          <a:p>
            <a:pPr algn="ctr"/>
            <a:r>
              <a:rPr lang="en-US" altLang="en-US" sz="1600" b="0">
                <a:latin typeface="Arial" panose="020B0604020202020204" pitchFamily="34" charset="0"/>
              </a:rPr>
              <a:t> data</a:t>
            </a:r>
          </a:p>
        </p:txBody>
      </p:sp>
      <p:sp>
        <p:nvSpPr>
          <p:cNvPr id="39966" name="AutoShape 30">
            <a:extLst>
              <a:ext uri="{FF2B5EF4-FFF2-40B4-BE49-F238E27FC236}">
                <a16:creationId xmlns:a16="http://schemas.microsoft.com/office/drawing/2014/main" id="{0C3A63CC-1250-2469-2751-730996B9126F}"/>
              </a:ext>
            </a:extLst>
          </p:cNvPr>
          <p:cNvSpPr>
            <a:spLocks noChangeArrowheads="1"/>
          </p:cNvSpPr>
          <p:nvPr/>
        </p:nvSpPr>
        <p:spPr bwMode="auto">
          <a:xfrm>
            <a:off x="3155950" y="4852988"/>
            <a:ext cx="1223963" cy="317500"/>
          </a:xfrm>
          <a:prstGeom prst="flowChartProcess">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Confirmation</a:t>
            </a:r>
          </a:p>
        </p:txBody>
      </p:sp>
      <p:grpSp>
        <p:nvGrpSpPr>
          <p:cNvPr id="39974" name="Group 38">
            <a:extLst>
              <a:ext uri="{FF2B5EF4-FFF2-40B4-BE49-F238E27FC236}">
                <a16:creationId xmlns:a16="http://schemas.microsoft.com/office/drawing/2014/main" id="{DCD3A417-781E-D33B-4149-7F048455ED9D}"/>
              </a:ext>
            </a:extLst>
          </p:cNvPr>
          <p:cNvGrpSpPr>
            <a:grpSpLocks/>
          </p:cNvGrpSpPr>
          <p:nvPr/>
        </p:nvGrpSpPr>
        <p:grpSpPr bwMode="auto">
          <a:xfrm>
            <a:off x="5410200" y="3854450"/>
            <a:ext cx="2994025" cy="2470150"/>
            <a:chOff x="3408" y="2428"/>
            <a:chExt cx="1886" cy="1556"/>
          </a:xfrm>
        </p:grpSpPr>
        <p:sp>
          <p:nvSpPr>
            <p:cNvPr id="39967" name="Oval 31">
              <a:extLst>
                <a:ext uri="{FF2B5EF4-FFF2-40B4-BE49-F238E27FC236}">
                  <a16:creationId xmlns:a16="http://schemas.microsoft.com/office/drawing/2014/main" id="{1A9EC441-4773-3012-C96C-2C03732A1FEE}"/>
                </a:ext>
              </a:extLst>
            </p:cNvPr>
            <p:cNvSpPr>
              <a:spLocks noChangeArrowheads="1"/>
            </p:cNvSpPr>
            <p:nvPr/>
          </p:nvSpPr>
          <p:spPr bwMode="auto">
            <a:xfrm>
              <a:off x="4414" y="3092"/>
              <a:ext cx="880" cy="5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en-US" altLang="en-US" sz="1600" b="0">
                  <a:latin typeface="Arial" panose="020B0604020202020204" pitchFamily="34" charset="0"/>
                </a:rPr>
                <a:t>Transfer</a:t>
              </a:r>
            </a:p>
            <a:p>
              <a:pPr algn="ctr"/>
              <a:endParaRPr lang="en-US" altLang="en-US" sz="1600" b="0">
                <a:latin typeface="Arial" panose="020B0604020202020204" pitchFamily="34" charset="0"/>
              </a:endParaRPr>
            </a:p>
          </p:txBody>
        </p:sp>
        <p:sp>
          <p:nvSpPr>
            <p:cNvPr id="39968" name="Text Box 32">
              <a:extLst>
                <a:ext uri="{FF2B5EF4-FFF2-40B4-BE49-F238E27FC236}">
                  <a16:creationId xmlns:a16="http://schemas.microsoft.com/office/drawing/2014/main" id="{8FD8C785-86E5-FDC4-08B7-747201AE5A02}"/>
                </a:ext>
              </a:extLst>
            </p:cNvPr>
            <p:cNvSpPr txBox="1">
              <a:spLocks noChangeArrowheads="1"/>
            </p:cNvSpPr>
            <p:nvPr/>
          </p:nvSpPr>
          <p:spPr bwMode="auto">
            <a:xfrm>
              <a:off x="3408" y="3612"/>
              <a:ext cx="526" cy="37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Account</a:t>
              </a:r>
            </a:p>
            <a:p>
              <a:pPr algn="ctr"/>
              <a:r>
                <a:rPr lang="en-US" altLang="en-US" sz="1600" b="0">
                  <a:latin typeface="Arial" panose="020B0604020202020204" pitchFamily="34" charset="0"/>
                </a:rPr>
                <a:t>system</a:t>
              </a:r>
            </a:p>
          </p:txBody>
        </p:sp>
        <p:sp>
          <p:nvSpPr>
            <p:cNvPr id="39969" name="Freeform 33">
              <a:extLst>
                <a:ext uri="{FF2B5EF4-FFF2-40B4-BE49-F238E27FC236}">
                  <a16:creationId xmlns:a16="http://schemas.microsoft.com/office/drawing/2014/main" id="{086CBE44-49F9-2944-0C7F-A6C022A220FA}"/>
                </a:ext>
              </a:extLst>
            </p:cNvPr>
            <p:cNvSpPr>
              <a:spLocks/>
            </p:cNvSpPr>
            <p:nvPr/>
          </p:nvSpPr>
          <p:spPr bwMode="auto">
            <a:xfrm>
              <a:off x="4073" y="2428"/>
              <a:ext cx="588" cy="660"/>
            </a:xfrm>
            <a:custGeom>
              <a:avLst/>
              <a:gdLst>
                <a:gd name="T0" fmla="*/ 0 w 588"/>
                <a:gd name="T1" fmla="*/ 0 h 660"/>
                <a:gd name="T2" fmla="*/ 564 w 588"/>
                <a:gd name="T3" fmla="*/ 660 h 660"/>
              </a:gdLst>
              <a:ahLst/>
              <a:cxnLst>
                <a:cxn ang="0">
                  <a:pos x="T0" y="T1"/>
                </a:cxn>
                <a:cxn ang="0">
                  <a:pos x="T2" y="T3"/>
                </a:cxn>
              </a:cxnLst>
              <a:rect l="0" t="0" r="r" b="b"/>
              <a:pathLst>
                <a:path w="588" h="660">
                  <a:moveTo>
                    <a:pt x="0" y="0"/>
                  </a:moveTo>
                  <a:cubicBezTo>
                    <a:pt x="360" y="120"/>
                    <a:pt x="588" y="360"/>
                    <a:pt x="564" y="660"/>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39970" name="Freeform 34">
              <a:extLst>
                <a:ext uri="{FF2B5EF4-FFF2-40B4-BE49-F238E27FC236}">
                  <a16:creationId xmlns:a16="http://schemas.microsoft.com/office/drawing/2014/main" id="{973B1129-801F-8F09-73B3-2ACCCDB5075B}"/>
                </a:ext>
              </a:extLst>
            </p:cNvPr>
            <p:cNvSpPr>
              <a:spLocks/>
            </p:cNvSpPr>
            <p:nvPr/>
          </p:nvSpPr>
          <p:spPr bwMode="auto">
            <a:xfrm>
              <a:off x="3936" y="3504"/>
              <a:ext cx="592" cy="336"/>
            </a:xfrm>
            <a:custGeom>
              <a:avLst/>
              <a:gdLst>
                <a:gd name="T0" fmla="*/ 592 w 592"/>
                <a:gd name="T1" fmla="*/ 0 h 336"/>
                <a:gd name="T2" fmla="*/ 0 w 592"/>
                <a:gd name="T3" fmla="*/ 304 h 336"/>
              </a:gdLst>
              <a:ahLst/>
              <a:cxnLst>
                <a:cxn ang="0">
                  <a:pos x="T0" y="T1"/>
                </a:cxn>
                <a:cxn ang="0">
                  <a:pos x="T2" y="T3"/>
                </a:cxn>
              </a:cxnLst>
              <a:rect l="0" t="0" r="r" b="b"/>
              <a:pathLst>
                <a:path w="592" h="336">
                  <a:moveTo>
                    <a:pt x="592" y="0"/>
                  </a:moveTo>
                  <a:cubicBezTo>
                    <a:pt x="464" y="248"/>
                    <a:pt x="304" y="336"/>
                    <a:pt x="0" y="304"/>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sp>
        <p:nvSpPr>
          <p:cNvPr id="39971" name="Rectangle 35">
            <a:extLst>
              <a:ext uri="{FF2B5EF4-FFF2-40B4-BE49-F238E27FC236}">
                <a16:creationId xmlns:a16="http://schemas.microsoft.com/office/drawing/2014/main" id="{232FF84F-822D-BD6B-D44A-637997D236A1}"/>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997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997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399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a:extLst>
              <a:ext uri="{FF2B5EF4-FFF2-40B4-BE49-F238E27FC236}">
                <a16:creationId xmlns:a16="http://schemas.microsoft.com/office/drawing/2014/main" id="{229482D9-88C8-64B7-EC0B-E86848B62F43}"/>
              </a:ext>
            </a:extLst>
          </p:cNvPr>
          <p:cNvSpPr txBox="1">
            <a:spLocks noChangeArrowheads="1"/>
          </p:cNvSpPr>
          <p:nvPr/>
        </p:nvSpPr>
        <p:spPr bwMode="auto">
          <a:xfrm>
            <a:off x="609600" y="76200"/>
            <a:ext cx="6237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3.14B    Domain model, second level</a:t>
            </a:r>
            <a:endParaRPr lang="en-US" altLang="en-US" b="0" u="sng">
              <a:latin typeface="Arial" panose="020B0604020202020204" pitchFamily="34" charset="0"/>
            </a:endParaRPr>
          </a:p>
        </p:txBody>
      </p:sp>
      <p:sp>
        <p:nvSpPr>
          <p:cNvPr id="40963" name="Text Box 3">
            <a:extLst>
              <a:ext uri="{FF2B5EF4-FFF2-40B4-BE49-F238E27FC236}">
                <a16:creationId xmlns:a16="http://schemas.microsoft.com/office/drawing/2014/main" id="{7639D769-A84D-B6E7-7EA8-4C33C4832330}"/>
              </a:ext>
            </a:extLst>
          </p:cNvPr>
          <p:cNvSpPr txBox="1">
            <a:spLocks noChangeArrowheads="1"/>
          </p:cNvSpPr>
          <p:nvPr/>
        </p:nvSpPr>
        <p:spPr bwMode="auto">
          <a:xfrm>
            <a:off x="2846388" y="776288"/>
            <a:ext cx="804862"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Booking</a:t>
            </a:r>
          </a:p>
          <a:p>
            <a:pPr algn="ctr"/>
            <a:r>
              <a:rPr lang="en-US" altLang="en-US" sz="1600" b="0">
                <a:latin typeface="Arial" panose="020B0604020202020204" pitchFamily="34" charset="0"/>
              </a:rPr>
              <a:t>request</a:t>
            </a:r>
          </a:p>
        </p:txBody>
      </p:sp>
      <p:sp>
        <p:nvSpPr>
          <p:cNvPr id="40964" name="Oval 4">
            <a:extLst>
              <a:ext uri="{FF2B5EF4-FFF2-40B4-BE49-F238E27FC236}">
                <a16:creationId xmlns:a16="http://schemas.microsoft.com/office/drawing/2014/main" id="{F8204957-821D-88D4-230E-7DCA8D02B551}"/>
              </a:ext>
            </a:extLst>
          </p:cNvPr>
          <p:cNvSpPr>
            <a:spLocks noChangeArrowheads="1"/>
          </p:cNvSpPr>
          <p:nvPr/>
        </p:nvSpPr>
        <p:spPr bwMode="auto">
          <a:xfrm>
            <a:off x="2624138" y="2038350"/>
            <a:ext cx="1249362" cy="79375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FindFree</a:t>
            </a:r>
          </a:p>
          <a:p>
            <a:pPr algn="ctr"/>
            <a:r>
              <a:rPr lang="en-US" altLang="en-US" sz="1600" b="0">
                <a:latin typeface="Arial" panose="020B0604020202020204" pitchFamily="34" charset="0"/>
              </a:rPr>
              <a:t>Room</a:t>
            </a:r>
          </a:p>
        </p:txBody>
      </p:sp>
      <p:sp>
        <p:nvSpPr>
          <p:cNvPr id="40965" name="Oval 5">
            <a:extLst>
              <a:ext uri="{FF2B5EF4-FFF2-40B4-BE49-F238E27FC236}">
                <a16:creationId xmlns:a16="http://schemas.microsoft.com/office/drawing/2014/main" id="{D2B9D4F8-65B8-8AED-BFC9-648B7FBF627A}"/>
              </a:ext>
            </a:extLst>
          </p:cNvPr>
          <p:cNvSpPr>
            <a:spLocks noChangeArrowheads="1"/>
          </p:cNvSpPr>
          <p:nvPr/>
        </p:nvSpPr>
        <p:spPr bwMode="auto">
          <a:xfrm>
            <a:off x="2679700" y="4670425"/>
            <a:ext cx="1138238" cy="79375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Record</a:t>
            </a:r>
          </a:p>
          <a:p>
            <a:pPr algn="ctr"/>
            <a:r>
              <a:rPr lang="en-US" altLang="en-US" sz="1600" b="0">
                <a:latin typeface="Arial" panose="020B0604020202020204" pitchFamily="34" charset="0"/>
              </a:rPr>
              <a:t>Booking</a:t>
            </a:r>
          </a:p>
        </p:txBody>
      </p:sp>
      <p:sp>
        <p:nvSpPr>
          <p:cNvPr id="40966" name="Oval 6">
            <a:extLst>
              <a:ext uri="{FF2B5EF4-FFF2-40B4-BE49-F238E27FC236}">
                <a16:creationId xmlns:a16="http://schemas.microsoft.com/office/drawing/2014/main" id="{9434EBC5-4B85-0331-9566-FDC5B8541B22}"/>
              </a:ext>
            </a:extLst>
          </p:cNvPr>
          <p:cNvSpPr>
            <a:spLocks noChangeArrowheads="1"/>
          </p:cNvSpPr>
          <p:nvPr/>
        </p:nvSpPr>
        <p:spPr bwMode="auto">
          <a:xfrm>
            <a:off x="873125" y="4324350"/>
            <a:ext cx="1108075" cy="79375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Send</a:t>
            </a:r>
          </a:p>
          <a:p>
            <a:pPr algn="ctr"/>
            <a:r>
              <a:rPr lang="en-US" altLang="en-US" sz="1600" b="0">
                <a:latin typeface="Arial" panose="020B0604020202020204" pitchFamily="34" charset="0"/>
              </a:rPr>
              <a:t>Confirm</a:t>
            </a:r>
          </a:p>
        </p:txBody>
      </p:sp>
      <p:sp>
        <p:nvSpPr>
          <p:cNvPr id="40973" name="Oval 13">
            <a:extLst>
              <a:ext uri="{FF2B5EF4-FFF2-40B4-BE49-F238E27FC236}">
                <a16:creationId xmlns:a16="http://schemas.microsoft.com/office/drawing/2014/main" id="{07CCBAE4-475D-2DC0-8202-E4807695A539}"/>
              </a:ext>
            </a:extLst>
          </p:cNvPr>
          <p:cNvSpPr>
            <a:spLocks noChangeArrowheads="1"/>
          </p:cNvSpPr>
          <p:nvPr/>
        </p:nvSpPr>
        <p:spPr bwMode="auto">
          <a:xfrm>
            <a:off x="2735263" y="3508375"/>
            <a:ext cx="1028700" cy="79375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Record</a:t>
            </a:r>
          </a:p>
          <a:p>
            <a:pPr algn="ctr"/>
            <a:r>
              <a:rPr lang="en-US" altLang="en-US" sz="1600" b="0">
                <a:latin typeface="Arial" panose="020B0604020202020204" pitchFamily="34" charset="0"/>
              </a:rPr>
              <a:t>Guest</a:t>
            </a:r>
          </a:p>
        </p:txBody>
      </p:sp>
      <p:sp>
        <p:nvSpPr>
          <p:cNvPr id="40974" name="AutoShape 14">
            <a:extLst>
              <a:ext uri="{FF2B5EF4-FFF2-40B4-BE49-F238E27FC236}">
                <a16:creationId xmlns:a16="http://schemas.microsoft.com/office/drawing/2014/main" id="{EB778EA3-74C0-60B7-4D67-04D775E0DF1C}"/>
              </a:ext>
            </a:extLst>
          </p:cNvPr>
          <p:cNvSpPr>
            <a:spLocks noChangeArrowheads="1"/>
          </p:cNvSpPr>
          <p:nvPr/>
        </p:nvSpPr>
        <p:spPr bwMode="auto">
          <a:xfrm>
            <a:off x="5048250" y="4718050"/>
            <a:ext cx="715963" cy="317500"/>
          </a:xfrm>
          <a:prstGeom prst="flowChartProcess">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Rooms</a:t>
            </a:r>
          </a:p>
        </p:txBody>
      </p:sp>
      <p:sp>
        <p:nvSpPr>
          <p:cNvPr id="40975" name="AutoShape 15">
            <a:extLst>
              <a:ext uri="{FF2B5EF4-FFF2-40B4-BE49-F238E27FC236}">
                <a16:creationId xmlns:a16="http://schemas.microsoft.com/office/drawing/2014/main" id="{F116E36C-ABE2-3D9F-E0A2-259F7473ADBB}"/>
              </a:ext>
            </a:extLst>
          </p:cNvPr>
          <p:cNvSpPr>
            <a:spLocks noChangeArrowheads="1"/>
          </p:cNvSpPr>
          <p:nvPr/>
        </p:nvSpPr>
        <p:spPr bwMode="auto">
          <a:xfrm>
            <a:off x="5048250" y="3460750"/>
            <a:ext cx="717550" cy="317500"/>
          </a:xfrm>
          <a:prstGeom prst="flowChartProcess">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Guests</a:t>
            </a:r>
          </a:p>
        </p:txBody>
      </p:sp>
      <p:sp>
        <p:nvSpPr>
          <p:cNvPr id="40976" name="Line 16">
            <a:extLst>
              <a:ext uri="{FF2B5EF4-FFF2-40B4-BE49-F238E27FC236}">
                <a16:creationId xmlns:a16="http://schemas.microsoft.com/office/drawing/2014/main" id="{24E005FB-7B42-045B-C5A7-855477B4B9C3}"/>
              </a:ext>
            </a:extLst>
          </p:cNvPr>
          <p:cNvSpPr>
            <a:spLocks noChangeShapeType="1"/>
          </p:cNvSpPr>
          <p:nvPr/>
        </p:nvSpPr>
        <p:spPr bwMode="auto">
          <a:xfrm>
            <a:off x="4924425" y="3436938"/>
            <a:ext cx="96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0977" name="Line 17">
            <a:extLst>
              <a:ext uri="{FF2B5EF4-FFF2-40B4-BE49-F238E27FC236}">
                <a16:creationId xmlns:a16="http://schemas.microsoft.com/office/drawing/2014/main" id="{3A32BEA2-4D40-2C32-331A-A58DE012AA70}"/>
              </a:ext>
            </a:extLst>
          </p:cNvPr>
          <p:cNvSpPr>
            <a:spLocks noChangeShapeType="1"/>
          </p:cNvSpPr>
          <p:nvPr/>
        </p:nvSpPr>
        <p:spPr bwMode="auto">
          <a:xfrm>
            <a:off x="4926013" y="3784600"/>
            <a:ext cx="96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0978" name="Line 18">
            <a:extLst>
              <a:ext uri="{FF2B5EF4-FFF2-40B4-BE49-F238E27FC236}">
                <a16:creationId xmlns:a16="http://schemas.microsoft.com/office/drawing/2014/main" id="{4A5C6A1E-7D44-CB17-898B-BC057C26CA9D}"/>
              </a:ext>
            </a:extLst>
          </p:cNvPr>
          <p:cNvSpPr>
            <a:spLocks noChangeShapeType="1"/>
          </p:cNvSpPr>
          <p:nvPr/>
        </p:nvSpPr>
        <p:spPr bwMode="auto">
          <a:xfrm>
            <a:off x="4927600" y="4694238"/>
            <a:ext cx="96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0979" name="Line 19">
            <a:extLst>
              <a:ext uri="{FF2B5EF4-FFF2-40B4-BE49-F238E27FC236}">
                <a16:creationId xmlns:a16="http://schemas.microsoft.com/office/drawing/2014/main" id="{4F2AC7B6-0550-1392-1E7D-5A3703DD5158}"/>
              </a:ext>
            </a:extLst>
          </p:cNvPr>
          <p:cNvSpPr>
            <a:spLocks noChangeShapeType="1"/>
          </p:cNvSpPr>
          <p:nvPr/>
        </p:nvSpPr>
        <p:spPr bwMode="auto">
          <a:xfrm>
            <a:off x="4929188" y="5041900"/>
            <a:ext cx="96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cxnSp>
        <p:nvCxnSpPr>
          <p:cNvPr id="40982" name="AutoShape 22">
            <a:extLst>
              <a:ext uri="{FF2B5EF4-FFF2-40B4-BE49-F238E27FC236}">
                <a16:creationId xmlns:a16="http://schemas.microsoft.com/office/drawing/2014/main" id="{A700FEB9-A860-713B-4FE3-10BA4B03CA5E}"/>
              </a:ext>
            </a:extLst>
          </p:cNvPr>
          <p:cNvCxnSpPr>
            <a:cxnSpLocks noChangeShapeType="1"/>
          </p:cNvCxnSpPr>
          <p:nvPr/>
        </p:nvCxnSpPr>
        <p:spPr bwMode="auto">
          <a:xfrm flipH="1" flipV="1">
            <a:off x="3886200" y="2514600"/>
            <a:ext cx="1143000" cy="2133600"/>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986" name="Freeform 26">
            <a:extLst>
              <a:ext uri="{FF2B5EF4-FFF2-40B4-BE49-F238E27FC236}">
                <a16:creationId xmlns:a16="http://schemas.microsoft.com/office/drawing/2014/main" id="{9FD9D2D9-2710-0B2A-46B8-08B254FA80AD}"/>
              </a:ext>
            </a:extLst>
          </p:cNvPr>
          <p:cNvSpPr>
            <a:spLocks/>
          </p:cNvSpPr>
          <p:nvPr/>
        </p:nvSpPr>
        <p:spPr bwMode="auto">
          <a:xfrm>
            <a:off x="2425700" y="2590800"/>
            <a:ext cx="368300" cy="1054100"/>
          </a:xfrm>
          <a:custGeom>
            <a:avLst/>
            <a:gdLst>
              <a:gd name="T0" fmla="*/ 160 w 232"/>
              <a:gd name="T1" fmla="*/ 0 h 664"/>
              <a:gd name="T2" fmla="*/ 232 w 232"/>
              <a:gd name="T3" fmla="*/ 664 h 664"/>
            </a:gdLst>
            <a:ahLst/>
            <a:cxnLst>
              <a:cxn ang="0">
                <a:pos x="T0" y="T1"/>
              </a:cxn>
              <a:cxn ang="0">
                <a:pos x="T2" y="T3"/>
              </a:cxn>
            </a:cxnLst>
            <a:rect l="0" t="0" r="r" b="b"/>
            <a:pathLst>
              <a:path w="232" h="664">
                <a:moveTo>
                  <a:pt x="160" y="0"/>
                </a:moveTo>
                <a:cubicBezTo>
                  <a:pt x="0" y="168"/>
                  <a:pt x="16" y="488"/>
                  <a:pt x="232" y="664"/>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0988" name="Freeform 28">
            <a:extLst>
              <a:ext uri="{FF2B5EF4-FFF2-40B4-BE49-F238E27FC236}">
                <a16:creationId xmlns:a16="http://schemas.microsoft.com/office/drawing/2014/main" id="{0D764515-7781-8C12-A459-55BCBC21619E}"/>
              </a:ext>
            </a:extLst>
          </p:cNvPr>
          <p:cNvSpPr>
            <a:spLocks/>
          </p:cNvSpPr>
          <p:nvPr/>
        </p:nvSpPr>
        <p:spPr bwMode="auto">
          <a:xfrm>
            <a:off x="2524125" y="4038600"/>
            <a:ext cx="285750" cy="704850"/>
          </a:xfrm>
          <a:custGeom>
            <a:avLst/>
            <a:gdLst>
              <a:gd name="T0" fmla="*/ 120 w 180"/>
              <a:gd name="T1" fmla="*/ 0 h 444"/>
              <a:gd name="T2" fmla="*/ 180 w 180"/>
              <a:gd name="T3" fmla="*/ 444 h 444"/>
            </a:gdLst>
            <a:ahLst/>
            <a:cxnLst>
              <a:cxn ang="0">
                <a:pos x="T0" y="T1"/>
              </a:cxn>
              <a:cxn ang="0">
                <a:pos x="T2" y="T3"/>
              </a:cxn>
            </a:cxnLst>
            <a:rect l="0" t="0" r="r" b="b"/>
            <a:pathLst>
              <a:path w="180" h="444">
                <a:moveTo>
                  <a:pt x="120" y="0"/>
                </a:moveTo>
                <a:cubicBezTo>
                  <a:pt x="30" y="144"/>
                  <a:pt x="0" y="246"/>
                  <a:pt x="180" y="444"/>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0990" name="Freeform 30">
            <a:extLst>
              <a:ext uri="{FF2B5EF4-FFF2-40B4-BE49-F238E27FC236}">
                <a16:creationId xmlns:a16="http://schemas.microsoft.com/office/drawing/2014/main" id="{0983590C-FBB8-7AB8-4D48-74C72EDDE0A3}"/>
              </a:ext>
            </a:extLst>
          </p:cNvPr>
          <p:cNvSpPr>
            <a:spLocks/>
          </p:cNvSpPr>
          <p:nvPr/>
        </p:nvSpPr>
        <p:spPr bwMode="auto">
          <a:xfrm>
            <a:off x="1905000" y="4940300"/>
            <a:ext cx="774700" cy="381000"/>
          </a:xfrm>
          <a:custGeom>
            <a:avLst/>
            <a:gdLst>
              <a:gd name="T0" fmla="*/ 488 w 488"/>
              <a:gd name="T1" fmla="*/ 144 h 240"/>
              <a:gd name="T2" fmla="*/ 0 w 488"/>
              <a:gd name="T3" fmla="*/ 0 h 240"/>
            </a:gdLst>
            <a:ahLst/>
            <a:cxnLst>
              <a:cxn ang="0">
                <a:pos x="T0" y="T1"/>
              </a:cxn>
              <a:cxn ang="0">
                <a:pos x="T2" y="T3"/>
              </a:cxn>
            </a:cxnLst>
            <a:rect l="0" t="0" r="r" b="b"/>
            <a:pathLst>
              <a:path w="488" h="240">
                <a:moveTo>
                  <a:pt x="488" y="144"/>
                </a:moveTo>
                <a:cubicBezTo>
                  <a:pt x="312" y="240"/>
                  <a:pt x="96" y="208"/>
                  <a:pt x="0" y="0"/>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cxnSp>
        <p:nvCxnSpPr>
          <p:cNvPr id="40991" name="AutoShape 31">
            <a:extLst>
              <a:ext uri="{FF2B5EF4-FFF2-40B4-BE49-F238E27FC236}">
                <a16:creationId xmlns:a16="http://schemas.microsoft.com/office/drawing/2014/main" id="{92484A55-BBA9-C4AE-8346-D468C3B015E0}"/>
              </a:ext>
            </a:extLst>
          </p:cNvPr>
          <p:cNvCxnSpPr>
            <a:cxnSpLocks noChangeShapeType="1"/>
            <a:stCxn id="40963" idx="2"/>
            <a:endCxn id="40964" idx="0"/>
          </p:cNvCxnSpPr>
          <p:nvPr/>
        </p:nvCxnSpPr>
        <p:spPr bwMode="auto">
          <a:xfrm>
            <a:off x="3249613" y="1338263"/>
            <a:ext cx="0" cy="685800"/>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1002" name="Group 42">
            <a:extLst>
              <a:ext uri="{FF2B5EF4-FFF2-40B4-BE49-F238E27FC236}">
                <a16:creationId xmlns:a16="http://schemas.microsoft.com/office/drawing/2014/main" id="{FE852CB9-E490-D767-B252-3BD0E3D25F49}"/>
              </a:ext>
            </a:extLst>
          </p:cNvPr>
          <p:cNvGrpSpPr>
            <a:grpSpLocks/>
          </p:cNvGrpSpPr>
          <p:nvPr/>
        </p:nvGrpSpPr>
        <p:grpSpPr bwMode="auto">
          <a:xfrm>
            <a:off x="4970463" y="754063"/>
            <a:ext cx="3135312" cy="4519612"/>
            <a:chOff x="3131" y="475"/>
            <a:chExt cx="1975" cy="2847"/>
          </a:xfrm>
        </p:grpSpPr>
        <p:sp>
          <p:nvSpPr>
            <p:cNvPr id="40968" name="Text Box 8">
              <a:extLst>
                <a:ext uri="{FF2B5EF4-FFF2-40B4-BE49-F238E27FC236}">
                  <a16:creationId xmlns:a16="http://schemas.microsoft.com/office/drawing/2014/main" id="{F0B233CA-E434-C176-B40E-BE38D5C89ABC}"/>
                </a:ext>
              </a:extLst>
            </p:cNvPr>
            <p:cNvSpPr txBox="1">
              <a:spLocks noChangeArrowheads="1"/>
            </p:cNvSpPr>
            <p:nvPr/>
          </p:nvSpPr>
          <p:spPr bwMode="auto">
            <a:xfrm>
              <a:off x="3151" y="475"/>
              <a:ext cx="509" cy="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Checkin</a:t>
              </a:r>
            </a:p>
            <a:p>
              <a:pPr algn="ctr"/>
              <a:r>
                <a:rPr lang="en-US" altLang="en-US" sz="1600" b="0">
                  <a:latin typeface="Arial" panose="020B0604020202020204" pitchFamily="34" charset="0"/>
                </a:rPr>
                <a:t>request,</a:t>
              </a:r>
            </a:p>
            <a:p>
              <a:pPr algn="ctr"/>
              <a:r>
                <a:rPr lang="en-US" altLang="en-US" sz="1600" b="0">
                  <a:latin typeface="Arial" panose="020B0604020202020204" pitchFamily="34" charset="0"/>
                </a:rPr>
                <a:t>booked</a:t>
              </a:r>
            </a:p>
          </p:txBody>
        </p:sp>
        <p:sp>
          <p:nvSpPr>
            <p:cNvPr id="40971" name="Oval 11">
              <a:extLst>
                <a:ext uri="{FF2B5EF4-FFF2-40B4-BE49-F238E27FC236}">
                  <a16:creationId xmlns:a16="http://schemas.microsoft.com/office/drawing/2014/main" id="{547A9F6A-85C9-021C-BE51-2E3F71378ED5}"/>
                </a:ext>
              </a:extLst>
            </p:cNvPr>
            <p:cNvSpPr>
              <a:spLocks noChangeArrowheads="1"/>
            </p:cNvSpPr>
            <p:nvPr/>
          </p:nvSpPr>
          <p:spPr bwMode="auto">
            <a:xfrm>
              <a:off x="3131" y="1286"/>
              <a:ext cx="548" cy="5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Find</a:t>
              </a:r>
            </a:p>
            <a:p>
              <a:pPr algn="ctr"/>
              <a:r>
                <a:rPr lang="en-US" altLang="en-US" sz="1600" b="0">
                  <a:latin typeface="Arial" panose="020B0604020202020204" pitchFamily="34" charset="0"/>
                </a:rPr>
                <a:t>Guest</a:t>
              </a:r>
            </a:p>
          </p:txBody>
        </p:sp>
        <p:sp>
          <p:nvSpPr>
            <p:cNvPr id="40972" name="Oval 12">
              <a:extLst>
                <a:ext uri="{FF2B5EF4-FFF2-40B4-BE49-F238E27FC236}">
                  <a16:creationId xmlns:a16="http://schemas.microsoft.com/office/drawing/2014/main" id="{7D0E60A3-2E3B-E717-49AC-EFBF3E5766DA}"/>
                </a:ext>
              </a:extLst>
            </p:cNvPr>
            <p:cNvSpPr>
              <a:spLocks noChangeArrowheads="1"/>
            </p:cNvSpPr>
            <p:nvPr/>
          </p:nvSpPr>
          <p:spPr bwMode="auto">
            <a:xfrm>
              <a:off x="4389" y="2822"/>
              <a:ext cx="717" cy="5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Record</a:t>
              </a:r>
            </a:p>
            <a:p>
              <a:pPr algn="ctr"/>
              <a:r>
                <a:rPr lang="en-US" altLang="en-US" sz="1600" b="0">
                  <a:latin typeface="Arial" panose="020B0604020202020204" pitchFamily="34" charset="0"/>
                </a:rPr>
                <a:t>Checkin</a:t>
              </a:r>
            </a:p>
          </p:txBody>
        </p:sp>
        <p:cxnSp>
          <p:nvCxnSpPr>
            <p:cNvPr id="40980" name="AutoShape 20">
              <a:extLst>
                <a:ext uri="{FF2B5EF4-FFF2-40B4-BE49-F238E27FC236}">
                  <a16:creationId xmlns:a16="http://schemas.microsoft.com/office/drawing/2014/main" id="{22593239-BA4D-ED06-A503-ED2B3774D8BE}"/>
                </a:ext>
              </a:extLst>
            </p:cNvPr>
            <p:cNvCxnSpPr>
              <a:cxnSpLocks noChangeShapeType="1"/>
              <a:stCxn id="40972" idx="2"/>
            </p:cNvCxnSpPr>
            <p:nvPr/>
          </p:nvCxnSpPr>
          <p:spPr bwMode="auto">
            <a:xfrm rot="10800000">
              <a:off x="3761" y="3072"/>
              <a:ext cx="619" cy="0"/>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984" name="AutoShape 24">
              <a:extLst>
                <a:ext uri="{FF2B5EF4-FFF2-40B4-BE49-F238E27FC236}">
                  <a16:creationId xmlns:a16="http://schemas.microsoft.com/office/drawing/2014/main" id="{734D6553-0E93-355A-0826-AF00D3EB310A}"/>
                </a:ext>
              </a:extLst>
            </p:cNvPr>
            <p:cNvCxnSpPr>
              <a:cxnSpLocks noChangeShapeType="1"/>
            </p:cNvCxnSpPr>
            <p:nvPr/>
          </p:nvCxnSpPr>
          <p:spPr bwMode="auto">
            <a:xfrm flipV="1">
              <a:off x="3405" y="1775"/>
              <a:ext cx="0" cy="383"/>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989" name="Freeform 29">
              <a:extLst>
                <a:ext uri="{FF2B5EF4-FFF2-40B4-BE49-F238E27FC236}">
                  <a16:creationId xmlns:a16="http://schemas.microsoft.com/office/drawing/2014/main" id="{B6D6690C-8BF6-E07A-3D64-1A1CC0E956DE}"/>
                </a:ext>
              </a:extLst>
            </p:cNvPr>
            <p:cNvSpPr>
              <a:spLocks/>
            </p:cNvSpPr>
            <p:nvPr/>
          </p:nvSpPr>
          <p:spPr bwMode="auto">
            <a:xfrm>
              <a:off x="3612" y="1718"/>
              <a:ext cx="860" cy="1186"/>
            </a:xfrm>
            <a:custGeom>
              <a:avLst/>
              <a:gdLst>
                <a:gd name="T0" fmla="*/ 0 w 860"/>
                <a:gd name="T1" fmla="*/ 0 h 1186"/>
                <a:gd name="T2" fmla="*/ 860 w 860"/>
                <a:gd name="T3" fmla="*/ 1186 h 1186"/>
              </a:gdLst>
              <a:ahLst/>
              <a:cxnLst>
                <a:cxn ang="0">
                  <a:pos x="T0" y="T1"/>
                </a:cxn>
                <a:cxn ang="0">
                  <a:pos x="T2" y="T3"/>
                </a:cxn>
              </a:cxnLst>
              <a:rect l="0" t="0" r="r" b="b"/>
              <a:pathLst>
                <a:path w="860" h="1186">
                  <a:moveTo>
                    <a:pt x="0" y="0"/>
                  </a:moveTo>
                  <a:cubicBezTo>
                    <a:pt x="516" y="252"/>
                    <a:pt x="830" y="658"/>
                    <a:pt x="860" y="1186"/>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cxnSp>
          <p:nvCxnSpPr>
            <p:cNvPr id="40992" name="AutoShape 32">
              <a:extLst>
                <a:ext uri="{FF2B5EF4-FFF2-40B4-BE49-F238E27FC236}">
                  <a16:creationId xmlns:a16="http://schemas.microsoft.com/office/drawing/2014/main" id="{90D0B4C1-4ACB-0CF0-0C01-10F4BCCDD88D}"/>
                </a:ext>
              </a:extLst>
            </p:cNvPr>
            <p:cNvCxnSpPr>
              <a:cxnSpLocks noChangeShapeType="1"/>
              <a:stCxn id="40968" idx="2"/>
              <a:endCxn id="40971" idx="0"/>
            </p:cNvCxnSpPr>
            <p:nvPr/>
          </p:nvCxnSpPr>
          <p:spPr bwMode="auto">
            <a:xfrm flipH="1">
              <a:off x="3405" y="983"/>
              <a:ext cx="1" cy="294"/>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1004" name="Group 44">
            <a:extLst>
              <a:ext uri="{FF2B5EF4-FFF2-40B4-BE49-F238E27FC236}">
                <a16:creationId xmlns:a16="http://schemas.microsoft.com/office/drawing/2014/main" id="{3115C815-7076-5D24-5DCC-7633C2F7A020}"/>
              </a:ext>
            </a:extLst>
          </p:cNvPr>
          <p:cNvGrpSpPr>
            <a:grpSpLocks/>
          </p:cNvGrpSpPr>
          <p:nvPr/>
        </p:nvGrpSpPr>
        <p:grpSpPr bwMode="auto">
          <a:xfrm>
            <a:off x="5791200" y="754063"/>
            <a:ext cx="2533650" cy="3935412"/>
            <a:chOff x="3648" y="475"/>
            <a:chExt cx="1596" cy="2479"/>
          </a:xfrm>
        </p:grpSpPr>
        <p:cxnSp>
          <p:nvCxnSpPr>
            <p:cNvPr id="40981" name="AutoShape 21">
              <a:extLst>
                <a:ext uri="{FF2B5EF4-FFF2-40B4-BE49-F238E27FC236}">
                  <a16:creationId xmlns:a16="http://schemas.microsoft.com/office/drawing/2014/main" id="{656CB625-51A8-CE38-5264-E4E6ED4E7DA1}"/>
                </a:ext>
              </a:extLst>
            </p:cNvPr>
            <p:cNvCxnSpPr>
              <a:cxnSpLocks noChangeShapeType="1"/>
              <a:stCxn id="40970" idx="2"/>
            </p:cNvCxnSpPr>
            <p:nvPr/>
          </p:nvCxnSpPr>
          <p:spPr bwMode="auto">
            <a:xfrm rot="10800000">
              <a:off x="3772" y="2280"/>
              <a:ext cx="643" cy="0"/>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967" name="Text Box 7">
              <a:extLst>
                <a:ext uri="{FF2B5EF4-FFF2-40B4-BE49-F238E27FC236}">
                  <a16:creationId xmlns:a16="http://schemas.microsoft.com/office/drawing/2014/main" id="{78EBF516-AB80-C4C5-7D1F-8A71E5394606}"/>
                </a:ext>
              </a:extLst>
            </p:cNvPr>
            <p:cNvSpPr txBox="1">
              <a:spLocks noChangeArrowheads="1"/>
            </p:cNvSpPr>
            <p:nvPr/>
          </p:nvSpPr>
          <p:spPr bwMode="auto">
            <a:xfrm>
              <a:off x="4380" y="475"/>
              <a:ext cx="721" cy="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Checkin</a:t>
              </a:r>
            </a:p>
            <a:p>
              <a:pPr algn="ctr"/>
              <a:r>
                <a:rPr lang="en-US" altLang="en-US" sz="1600" b="0">
                  <a:latin typeface="Arial" panose="020B0604020202020204" pitchFamily="34" charset="0"/>
                </a:rPr>
                <a:t>request,</a:t>
              </a:r>
            </a:p>
            <a:p>
              <a:pPr algn="ctr"/>
              <a:r>
                <a:rPr lang="en-US" altLang="en-US" sz="1600" b="0">
                  <a:latin typeface="Arial" panose="020B0604020202020204" pitchFamily="34" charset="0"/>
                </a:rPr>
                <a:t>non-booked</a:t>
              </a:r>
            </a:p>
          </p:txBody>
        </p:sp>
        <p:sp>
          <p:nvSpPr>
            <p:cNvPr id="40969" name="Oval 9">
              <a:extLst>
                <a:ext uri="{FF2B5EF4-FFF2-40B4-BE49-F238E27FC236}">
                  <a16:creationId xmlns:a16="http://schemas.microsoft.com/office/drawing/2014/main" id="{633EF981-00D2-44BC-2D2F-AF7B1528427F}"/>
                </a:ext>
              </a:extLst>
            </p:cNvPr>
            <p:cNvSpPr>
              <a:spLocks noChangeArrowheads="1"/>
            </p:cNvSpPr>
            <p:nvPr/>
          </p:nvSpPr>
          <p:spPr bwMode="auto">
            <a:xfrm>
              <a:off x="4354" y="1286"/>
              <a:ext cx="787" cy="5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FindFree</a:t>
              </a:r>
            </a:p>
            <a:p>
              <a:pPr algn="ctr"/>
              <a:r>
                <a:rPr lang="en-US" altLang="en-US" sz="1600" b="0">
                  <a:latin typeface="Arial" panose="020B0604020202020204" pitchFamily="34" charset="0"/>
                </a:rPr>
                <a:t>Room</a:t>
              </a:r>
            </a:p>
          </p:txBody>
        </p:sp>
        <p:sp>
          <p:nvSpPr>
            <p:cNvPr id="40970" name="Oval 10">
              <a:extLst>
                <a:ext uri="{FF2B5EF4-FFF2-40B4-BE49-F238E27FC236}">
                  <a16:creationId xmlns:a16="http://schemas.microsoft.com/office/drawing/2014/main" id="{5E1F55D6-2FED-4F3F-056D-8CF8BB833334}"/>
                </a:ext>
              </a:extLst>
            </p:cNvPr>
            <p:cNvSpPr>
              <a:spLocks noChangeArrowheads="1"/>
            </p:cNvSpPr>
            <p:nvPr/>
          </p:nvSpPr>
          <p:spPr bwMode="auto">
            <a:xfrm>
              <a:off x="4424" y="2030"/>
              <a:ext cx="648" cy="5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Record</a:t>
              </a:r>
            </a:p>
            <a:p>
              <a:pPr algn="ctr"/>
              <a:r>
                <a:rPr lang="en-US" altLang="en-US" sz="1600" b="0">
                  <a:latin typeface="Arial" panose="020B0604020202020204" pitchFamily="34" charset="0"/>
                </a:rPr>
                <a:t>Guest</a:t>
              </a:r>
            </a:p>
          </p:txBody>
        </p:sp>
        <p:cxnSp>
          <p:nvCxnSpPr>
            <p:cNvPr id="40983" name="AutoShape 23">
              <a:extLst>
                <a:ext uri="{FF2B5EF4-FFF2-40B4-BE49-F238E27FC236}">
                  <a16:creationId xmlns:a16="http://schemas.microsoft.com/office/drawing/2014/main" id="{9B84FECB-8AAE-5459-FF2B-3755DB5812BB}"/>
                </a:ext>
              </a:extLst>
            </p:cNvPr>
            <p:cNvCxnSpPr>
              <a:cxnSpLocks noChangeShapeType="1"/>
            </p:cNvCxnSpPr>
            <p:nvPr/>
          </p:nvCxnSpPr>
          <p:spPr bwMode="auto">
            <a:xfrm flipV="1">
              <a:off x="3648" y="1728"/>
              <a:ext cx="768" cy="1200"/>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985" name="Freeform 25">
              <a:extLst>
                <a:ext uri="{FF2B5EF4-FFF2-40B4-BE49-F238E27FC236}">
                  <a16:creationId xmlns:a16="http://schemas.microsoft.com/office/drawing/2014/main" id="{1A4042F4-F7E8-1C25-8A9D-F1C1381B67E2}"/>
                </a:ext>
              </a:extLst>
            </p:cNvPr>
            <p:cNvSpPr>
              <a:spLocks/>
            </p:cNvSpPr>
            <p:nvPr/>
          </p:nvSpPr>
          <p:spPr bwMode="auto">
            <a:xfrm>
              <a:off x="5064" y="1664"/>
              <a:ext cx="180" cy="496"/>
            </a:xfrm>
            <a:custGeom>
              <a:avLst/>
              <a:gdLst>
                <a:gd name="T0" fmla="*/ 24 w 180"/>
                <a:gd name="T1" fmla="*/ 0 h 496"/>
                <a:gd name="T2" fmla="*/ 0 w 180"/>
                <a:gd name="T3" fmla="*/ 496 h 496"/>
              </a:gdLst>
              <a:ahLst/>
              <a:cxnLst>
                <a:cxn ang="0">
                  <a:pos x="T0" y="T1"/>
                </a:cxn>
                <a:cxn ang="0">
                  <a:pos x="T2" y="T3"/>
                </a:cxn>
              </a:cxnLst>
              <a:rect l="0" t="0" r="r" b="b"/>
              <a:pathLst>
                <a:path w="180" h="496">
                  <a:moveTo>
                    <a:pt x="24" y="0"/>
                  </a:moveTo>
                  <a:cubicBezTo>
                    <a:pt x="114" y="144"/>
                    <a:pt x="180" y="298"/>
                    <a:pt x="0" y="496"/>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0987" name="Freeform 27">
              <a:extLst>
                <a:ext uri="{FF2B5EF4-FFF2-40B4-BE49-F238E27FC236}">
                  <a16:creationId xmlns:a16="http://schemas.microsoft.com/office/drawing/2014/main" id="{DF7A8E2E-2263-A196-65FC-B92587C74498}"/>
                </a:ext>
              </a:extLst>
            </p:cNvPr>
            <p:cNvSpPr>
              <a:spLocks/>
            </p:cNvSpPr>
            <p:nvPr/>
          </p:nvSpPr>
          <p:spPr bwMode="auto">
            <a:xfrm>
              <a:off x="5032" y="2400"/>
              <a:ext cx="188" cy="554"/>
            </a:xfrm>
            <a:custGeom>
              <a:avLst/>
              <a:gdLst>
                <a:gd name="T0" fmla="*/ 0 w 188"/>
                <a:gd name="T1" fmla="*/ 0 h 554"/>
                <a:gd name="T2" fmla="*/ 8 w 188"/>
                <a:gd name="T3" fmla="*/ 554 h 554"/>
              </a:gdLst>
              <a:ahLst/>
              <a:cxnLst>
                <a:cxn ang="0">
                  <a:pos x="T0" y="T1"/>
                </a:cxn>
                <a:cxn ang="0">
                  <a:pos x="T2" y="T3"/>
                </a:cxn>
              </a:cxnLst>
              <a:rect l="0" t="0" r="r" b="b"/>
              <a:pathLst>
                <a:path w="188" h="554">
                  <a:moveTo>
                    <a:pt x="0" y="0"/>
                  </a:moveTo>
                  <a:cubicBezTo>
                    <a:pt x="104" y="144"/>
                    <a:pt x="188" y="356"/>
                    <a:pt x="8" y="554"/>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cxnSp>
          <p:nvCxnSpPr>
            <p:cNvPr id="40993" name="AutoShape 33">
              <a:extLst>
                <a:ext uri="{FF2B5EF4-FFF2-40B4-BE49-F238E27FC236}">
                  <a16:creationId xmlns:a16="http://schemas.microsoft.com/office/drawing/2014/main" id="{5E6B4734-944D-54C8-CA66-E77B97F65B62}"/>
                </a:ext>
              </a:extLst>
            </p:cNvPr>
            <p:cNvCxnSpPr>
              <a:cxnSpLocks noChangeShapeType="1"/>
              <a:stCxn id="40967" idx="2"/>
              <a:endCxn id="40969" idx="0"/>
            </p:cNvCxnSpPr>
            <p:nvPr/>
          </p:nvCxnSpPr>
          <p:spPr bwMode="auto">
            <a:xfrm>
              <a:off x="4741" y="983"/>
              <a:ext cx="7" cy="294"/>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0994" name="Freeform 34">
            <a:extLst>
              <a:ext uri="{FF2B5EF4-FFF2-40B4-BE49-F238E27FC236}">
                <a16:creationId xmlns:a16="http://schemas.microsoft.com/office/drawing/2014/main" id="{02EEEABE-5AA5-0A3E-B31E-737093B85D0A}"/>
              </a:ext>
            </a:extLst>
          </p:cNvPr>
          <p:cNvSpPr>
            <a:spLocks/>
          </p:cNvSpPr>
          <p:nvPr/>
        </p:nvSpPr>
        <p:spPr bwMode="auto">
          <a:xfrm>
            <a:off x="781050" y="4902200"/>
            <a:ext cx="285750" cy="850900"/>
          </a:xfrm>
          <a:custGeom>
            <a:avLst/>
            <a:gdLst>
              <a:gd name="T0" fmla="*/ 92 w 180"/>
              <a:gd name="T1" fmla="*/ 0 h 536"/>
              <a:gd name="T2" fmla="*/ 180 w 180"/>
              <a:gd name="T3" fmla="*/ 536 h 536"/>
            </a:gdLst>
            <a:ahLst/>
            <a:cxnLst>
              <a:cxn ang="0">
                <a:pos x="T0" y="T1"/>
              </a:cxn>
              <a:cxn ang="0">
                <a:pos x="T2" y="T3"/>
              </a:cxn>
            </a:cxnLst>
            <a:rect l="0" t="0" r="r" b="b"/>
            <a:pathLst>
              <a:path w="180" h="536">
                <a:moveTo>
                  <a:pt x="92" y="0"/>
                </a:moveTo>
                <a:cubicBezTo>
                  <a:pt x="2" y="144"/>
                  <a:pt x="0" y="338"/>
                  <a:pt x="180" y="536"/>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0995" name="AutoShape 35">
            <a:extLst>
              <a:ext uri="{FF2B5EF4-FFF2-40B4-BE49-F238E27FC236}">
                <a16:creationId xmlns:a16="http://schemas.microsoft.com/office/drawing/2014/main" id="{ADE924F9-2843-1D6D-E12D-977362F25FA5}"/>
              </a:ext>
            </a:extLst>
          </p:cNvPr>
          <p:cNvSpPr>
            <a:spLocks noChangeArrowheads="1"/>
          </p:cNvSpPr>
          <p:nvPr/>
        </p:nvSpPr>
        <p:spPr bwMode="auto">
          <a:xfrm>
            <a:off x="1123950" y="5495925"/>
            <a:ext cx="704850" cy="523875"/>
          </a:xfrm>
          <a:prstGeom prst="flowChartDocumen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0996" name="Text Box 36">
            <a:extLst>
              <a:ext uri="{FF2B5EF4-FFF2-40B4-BE49-F238E27FC236}">
                <a16:creationId xmlns:a16="http://schemas.microsoft.com/office/drawing/2014/main" id="{78CCF992-DB38-7A63-A3E6-68A814A1B3C3}"/>
              </a:ext>
            </a:extLst>
          </p:cNvPr>
          <p:cNvSpPr txBox="1">
            <a:spLocks noChangeArrowheads="1"/>
          </p:cNvSpPr>
          <p:nvPr/>
        </p:nvSpPr>
        <p:spPr bwMode="auto">
          <a:xfrm>
            <a:off x="4724400" y="5594350"/>
            <a:ext cx="3733800"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tabLst>
                <a:tab pos="381000" algn="l"/>
              </a:tabLst>
              <a:defRPr sz="2400">
                <a:solidFill>
                  <a:schemeClr val="tx1"/>
                </a:solidFill>
                <a:latin typeface="Times New Roman" panose="02020603050405020304" pitchFamily="18" charset="0"/>
              </a:defRPr>
            </a:lvl1pPr>
            <a:lvl2pPr>
              <a:tabLst>
                <a:tab pos="381000" algn="l"/>
              </a:tabLst>
              <a:defRPr sz="2400">
                <a:solidFill>
                  <a:schemeClr val="tx1"/>
                </a:solidFill>
                <a:latin typeface="Times New Roman" panose="02020603050405020304" pitchFamily="18" charset="0"/>
              </a:defRPr>
            </a:lvl2pPr>
            <a:lvl3pPr>
              <a:tabLst>
                <a:tab pos="381000" algn="l"/>
              </a:tabLst>
              <a:defRPr sz="2400">
                <a:solidFill>
                  <a:schemeClr val="tx1"/>
                </a:solidFill>
                <a:latin typeface="Times New Roman" panose="02020603050405020304" pitchFamily="18" charset="0"/>
              </a:defRPr>
            </a:lvl3pPr>
            <a:lvl4pPr>
              <a:tabLst>
                <a:tab pos="381000" algn="l"/>
              </a:tabLst>
              <a:defRPr sz="2400">
                <a:solidFill>
                  <a:schemeClr val="tx1"/>
                </a:solidFill>
                <a:latin typeface="Times New Roman" panose="02020603050405020304" pitchFamily="18" charset="0"/>
              </a:defRPr>
            </a:lvl4pPr>
            <a:lvl5pPr>
              <a:tabLst>
                <a:tab pos="3810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9pPr>
          </a:lstStyle>
          <a:p>
            <a:r>
              <a:rPr lang="en-US" altLang="en-US" sz="1600">
                <a:latin typeface="Arial" panose="020B0604020202020204" pitchFamily="34" charset="0"/>
              </a:rPr>
              <a:t>Data description:</a:t>
            </a:r>
          </a:p>
          <a:p>
            <a:r>
              <a:rPr lang="en-US" altLang="en-US" sz="1600" b="0">
                <a:latin typeface="Arial" panose="020B0604020202020204" pitchFamily="34" charset="0"/>
              </a:rPr>
              <a:t>Booking request =</a:t>
            </a:r>
          </a:p>
          <a:p>
            <a:r>
              <a:rPr lang="en-US" altLang="en-US" sz="1600" b="0">
                <a:latin typeface="Arial" panose="020B0604020202020204" pitchFamily="34" charset="0"/>
              </a:rPr>
              <a:t>	guest data + period + room type</a:t>
            </a:r>
            <a:endParaRPr lang="en-US" altLang="en-US" sz="1800" b="0">
              <a:latin typeface="Arial" panose="020B0604020202020204" pitchFamily="34" charset="0"/>
            </a:endParaRPr>
          </a:p>
        </p:txBody>
      </p:sp>
      <p:sp>
        <p:nvSpPr>
          <p:cNvPr id="40997" name="Text Box 37">
            <a:extLst>
              <a:ext uri="{FF2B5EF4-FFF2-40B4-BE49-F238E27FC236}">
                <a16:creationId xmlns:a16="http://schemas.microsoft.com/office/drawing/2014/main" id="{7799C5B2-D816-A028-43CB-1AA46D8FEFFD}"/>
              </a:ext>
            </a:extLst>
          </p:cNvPr>
          <p:cNvSpPr txBox="1">
            <a:spLocks noChangeArrowheads="1"/>
          </p:cNvSpPr>
          <p:nvPr/>
        </p:nvSpPr>
        <p:spPr bwMode="auto">
          <a:xfrm>
            <a:off x="2509838" y="2914650"/>
            <a:ext cx="1539875"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lnSpc>
                <a:spcPct val="80000"/>
              </a:lnSpc>
            </a:pPr>
            <a:r>
              <a:rPr lang="en-US" altLang="en-US" sz="1600" b="0">
                <a:latin typeface="Arial" panose="020B0604020202020204" pitchFamily="34" charset="0"/>
              </a:rPr>
              <a:t>Booking request</a:t>
            </a:r>
          </a:p>
          <a:p>
            <a:pPr algn="ctr">
              <a:lnSpc>
                <a:spcPct val="90000"/>
              </a:lnSpc>
            </a:pPr>
            <a:r>
              <a:rPr lang="en-US" altLang="en-US" sz="1600" b="0">
                <a:latin typeface="Arial" panose="020B0604020202020204" pitchFamily="34" charset="0"/>
              </a:rPr>
              <a:t>+ room#</a:t>
            </a:r>
          </a:p>
        </p:txBody>
      </p:sp>
      <p:sp>
        <p:nvSpPr>
          <p:cNvPr id="40998" name="Freeform 38">
            <a:extLst>
              <a:ext uri="{FF2B5EF4-FFF2-40B4-BE49-F238E27FC236}">
                <a16:creationId xmlns:a16="http://schemas.microsoft.com/office/drawing/2014/main" id="{77E7D55C-5AF6-D576-084F-D8F9206EC60B}"/>
              </a:ext>
            </a:extLst>
          </p:cNvPr>
          <p:cNvSpPr>
            <a:spLocks/>
          </p:cNvSpPr>
          <p:nvPr/>
        </p:nvSpPr>
        <p:spPr bwMode="auto">
          <a:xfrm>
            <a:off x="3822700" y="4867275"/>
            <a:ext cx="1028700" cy="212725"/>
          </a:xfrm>
          <a:custGeom>
            <a:avLst/>
            <a:gdLst>
              <a:gd name="T0" fmla="*/ 0 w 648"/>
              <a:gd name="T1" fmla="*/ 134 h 134"/>
              <a:gd name="T2" fmla="*/ 648 w 648"/>
              <a:gd name="T3" fmla="*/ 0 h 134"/>
            </a:gdLst>
            <a:ahLst/>
            <a:cxnLst>
              <a:cxn ang="0">
                <a:pos x="T0" y="T1"/>
              </a:cxn>
              <a:cxn ang="0">
                <a:pos x="T2" y="T3"/>
              </a:cxn>
            </a:cxnLst>
            <a:rect l="0" t="0" r="r" b="b"/>
            <a:pathLst>
              <a:path w="648" h="134">
                <a:moveTo>
                  <a:pt x="0" y="134"/>
                </a:moveTo>
                <a:lnTo>
                  <a:pt x="648" y="0"/>
                </a:lnTo>
              </a:path>
            </a:pathLst>
          </a:custGeom>
          <a:noFill/>
          <a:ln w="28575">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0999" name="Text Box 39">
            <a:extLst>
              <a:ext uri="{FF2B5EF4-FFF2-40B4-BE49-F238E27FC236}">
                <a16:creationId xmlns:a16="http://schemas.microsoft.com/office/drawing/2014/main" id="{A554FCFD-6F5A-3953-958C-25D233A32B75}"/>
              </a:ext>
            </a:extLst>
          </p:cNvPr>
          <p:cNvSpPr txBox="1">
            <a:spLocks noChangeArrowheads="1"/>
          </p:cNvSpPr>
          <p:nvPr/>
        </p:nvSpPr>
        <p:spPr bwMode="auto">
          <a:xfrm rot="3693776">
            <a:off x="4245769" y="4096544"/>
            <a:ext cx="841375"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lnSpc>
                <a:spcPct val="80000"/>
              </a:lnSpc>
            </a:pPr>
            <a:r>
              <a:rPr lang="en-US" altLang="en-US" sz="1600" b="0">
                <a:latin typeface="Arial" panose="020B0604020202020204" pitchFamily="34" charset="0"/>
              </a:rPr>
              <a:t>room list</a:t>
            </a:r>
          </a:p>
        </p:txBody>
      </p:sp>
      <p:sp>
        <p:nvSpPr>
          <p:cNvPr id="41000" name="Freeform 40">
            <a:extLst>
              <a:ext uri="{FF2B5EF4-FFF2-40B4-BE49-F238E27FC236}">
                <a16:creationId xmlns:a16="http://schemas.microsoft.com/office/drawing/2014/main" id="{51377EA7-C70A-ECF1-7BAC-06EEC2472A8F}"/>
              </a:ext>
            </a:extLst>
          </p:cNvPr>
          <p:cNvSpPr>
            <a:spLocks/>
          </p:cNvSpPr>
          <p:nvPr/>
        </p:nvSpPr>
        <p:spPr bwMode="auto">
          <a:xfrm>
            <a:off x="3759200" y="3606800"/>
            <a:ext cx="1130300" cy="241300"/>
          </a:xfrm>
          <a:custGeom>
            <a:avLst/>
            <a:gdLst>
              <a:gd name="T0" fmla="*/ 0 w 712"/>
              <a:gd name="T1" fmla="*/ 152 h 152"/>
              <a:gd name="T2" fmla="*/ 712 w 712"/>
              <a:gd name="T3" fmla="*/ 0 h 152"/>
            </a:gdLst>
            <a:ahLst/>
            <a:cxnLst>
              <a:cxn ang="0">
                <a:pos x="T0" y="T1"/>
              </a:cxn>
              <a:cxn ang="0">
                <a:pos x="T2" y="T3"/>
              </a:cxn>
            </a:cxnLst>
            <a:rect l="0" t="0" r="r" b="b"/>
            <a:pathLst>
              <a:path w="712" h="152">
                <a:moveTo>
                  <a:pt x="0" y="152"/>
                </a:moveTo>
                <a:lnTo>
                  <a:pt x="712" y="0"/>
                </a:lnTo>
              </a:path>
            </a:pathLst>
          </a:custGeom>
          <a:noFill/>
          <a:ln w="28575">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1001" name="Rectangle 41">
            <a:extLst>
              <a:ext uri="{FF2B5EF4-FFF2-40B4-BE49-F238E27FC236}">
                <a16:creationId xmlns:a16="http://schemas.microsoft.com/office/drawing/2014/main" id="{BCF23CCE-2420-7821-B5DB-CC3B7D016F88}"/>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100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10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Oval 2">
            <a:extLst>
              <a:ext uri="{FF2B5EF4-FFF2-40B4-BE49-F238E27FC236}">
                <a16:creationId xmlns:a16="http://schemas.microsoft.com/office/drawing/2014/main" id="{9FB99CFC-08D2-6B46-78FA-17F1BC033C21}"/>
              </a:ext>
            </a:extLst>
          </p:cNvPr>
          <p:cNvSpPr>
            <a:spLocks noChangeArrowheads="1"/>
          </p:cNvSpPr>
          <p:nvPr/>
        </p:nvSpPr>
        <p:spPr bwMode="auto">
          <a:xfrm>
            <a:off x="6170613" y="3341688"/>
            <a:ext cx="1219200" cy="1219200"/>
          </a:xfrm>
          <a:prstGeom prst="ellipse">
            <a:avLst/>
          </a:prstGeom>
          <a:solidFill>
            <a:srgbClr val="00FF00"/>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41987" name="Text Box 3">
            <a:extLst>
              <a:ext uri="{FF2B5EF4-FFF2-40B4-BE49-F238E27FC236}">
                <a16:creationId xmlns:a16="http://schemas.microsoft.com/office/drawing/2014/main" id="{5BF5DE21-ADD3-E2C6-3DA5-99A937C36762}"/>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3.14C    Dividing the work</a:t>
            </a:r>
            <a:endParaRPr lang="en-US" altLang="en-US" sz="3200" b="0">
              <a:latin typeface="Arial" panose="020B0604020202020204" pitchFamily="34" charset="0"/>
            </a:endParaRPr>
          </a:p>
        </p:txBody>
      </p:sp>
      <p:sp>
        <p:nvSpPr>
          <p:cNvPr id="41988" name="Text Box 4">
            <a:extLst>
              <a:ext uri="{FF2B5EF4-FFF2-40B4-BE49-F238E27FC236}">
                <a16:creationId xmlns:a16="http://schemas.microsoft.com/office/drawing/2014/main" id="{491B4DB4-A96F-85DF-0450-81D074DFCA01}"/>
              </a:ext>
            </a:extLst>
          </p:cNvPr>
          <p:cNvSpPr txBox="1">
            <a:spLocks noChangeArrowheads="1"/>
          </p:cNvSpPr>
          <p:nvPr/>
        </p:nvSpPr>
        <p:spPr bwMode="auto">
          <a:xfrm>
            <a:off x="1203325" y="750888"/>
            <a:ext cx="804863"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Booking</a:t>
            </a:r>
          </a:p>
          <a:p>
            <a:pPr algn="ctr"/>
            <a:r>
              <a:rPr lang="en-US" altLang="en-US" sz="1600" b="0">
                <a:latin typeface="Arial" panose="020B0604020202020204" pitchFamily="34" charset="0"/>
              </a:rPr>
              <a:t>request</a:t>
            </a:r>
          </a:p>
        </p:txBody>
      </p:sp>
      <p:sp>
        <p:nvSpPr>
          <p:cNvPr id="41989" name="Oval 5">
            <a:extLst>
              <a:ext uri="{FF2B5EF4-FFF2-40B4-BE49-F238E27FC236}">
                <a16:creationId xmlns:a16="http://schemas.microsoft.com/office/drawing/2014/main" id="{B82C0986-B367-FD34-3E9D-AC18E0C261F3}"/>
              </a:ext>
            </a:extLst>
          </p:cNvPr>
          <p:cNvSpPr>
            <a:spLocks noChangeArrowheads="1"/>
          </p:cNvSpPr>
          <p:nvPr/>
        </p:nvSpPr>
        <p:spPr bwMode="auto">
          <a:xfrm>
            <a:off x="2239963" y="808038"/>
            <a:ext cx="4725987" cy="251460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p>
            <a:pPr algn="ctr"/>
            <a:endParaRPr lang="en-US" altLang="en-US" sz="1600" b="0">
              <a:latin typeface="Arial" panose="020B0604020202020204" pitchFamily="34" charset="0"/>
            </a:endParaRPr>
          </a:p>
        </p:txBody>
      </p:sp>
      <p:sp>
        <p:nvSpPr>
          <p:cNvPr id="41990" name="Oval 6">
            <a:extLst>
              <a:ext uri="{FF2B5EF4-FFF2-40B4-BE49-F238E27FC236}">
                <a16:creationId xmlns:a16="http://schemas.microsoft.com/office/drawing/2014/main" id="{127EAB1B-839C-821A-ADAA-9788702536D0}"/>
              </a:ext>
            </a:extLst>
          </p:cNvPr>
          <p:cNvSpPr>
            <a:spLocks noChangeArrowheads="1"/>
          </p:cNvSpPr>
          <p:nvPr/>
        </p:nvSpPr>
        <p:spPr bwMode="auto">
          <a:xfrm>
            <a:off x="1751013" y="3570288"/>
            <a:ext cx="2460625" cy="1325562"/>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36000"/>
          <a:lstStyle/>
          <a:p>
            <a:pPr algn="ctr"/>
            <a:endParaRPr lang="en-US" altLang="en-US" sz="1600" b="0">
              <a:latin typeface="Arial" panose="020B0604020202020204" pitchFamily="34" charset="0"/>
            </a:endParaRPr>
          </a:p>
        </p:txBody>
      </p:sp>
      <p:sp>
        <p:nvSpPr>
          <p:cNvPr id="41991" name="AutoShape 7">
            <a:extLst>
              <a:ext uri="{FF2B5EF4-FFF2-40B4-BE49-F238E27FC236}">
                <a16:creationId xmlns:a16="http://schemas.microsoft.com/office/drawing/2014/main" id="{A5771F14-E372-8036-2D18-EB4910E856C4}"/>
              </a:ext>
            </a:extLst>
          </p:cNvPr>
          <p:cNvSpPr>
            <a:spLocks noChangeArrowheads="1"/>
          </p:cNvSpPr>
          <p:nvPr/>
        </p:nvSpPr>
        <p:spPr bwMode="auto">
          <a:xfrm>
            <a:off x="7764463" y="2965450"/>
            <a:ext cx="715962" cy="317500"/>
          </a:xfrm>
          <a:prstGeom prst="flowChartProcess">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Rooms</a:t>
            </a:r>
          </a:p>
        </p:txBody>
      </p:sp>
      <p:sp>
        <p:nvSpPr>
          <p:cNvPr id="41992" name="AutoShape 8">
            <a:extLst>
              <a:ext uri="{FF2B5EF4-FFF2-40B4-BE49-F238E27FC236}">
                <a16:creationId xmlns:a16="http://schemas.microsoft.com/office/drawing/2014/main" id="{CF0BE0F2-CE97-892C-503B-CC2FF4A8729E}"/>
              </a:ext>
            </a:extLst>
          </p:cNvPr>
          <p:cNvSpPr>
            <a:spLocks noChangeArrowheads="1"/>
          </p:cNvSpPr>
          <p:nvPr/>
        </p:nvSpPr>
        <p:spPr bwMode="auto">
          <a:xfrm>
            <a:off x="7742238" y="4889500"/>
            <a:ext cx="717550" cy="317500"/>
          </a:xfrm>
          <a:prstGeom prst="flowChartProcess">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Guests</a:t>
            </a:r>
          </a:p>
        </p:txBody>
      </p:sp>
      <p:sp>
        <p:nvSpPr>
          <p:cNvPr id="41993" name="Line 9">
            <a:extLst>
              <a:ext uri="{FF2B5EF4-FFF2-40B4-BE49-F238E27FC236}">
                <a16:creationId xmlns:a16="http://schemas.microsoft.com/office/drawing/2014/main" id="{95D4155E-3874-DADC-282E-7F0F8CFE1A65}"/>
              </a:ext>
            </a:extLst>
          </p:cNvPr>
          <p:cNvSpPr>
            <a:spLocks noChangeShapeType="1"/>
          </p:cNvSpPr>
          <p:nvPr/>
        </p:nvSpPr>
        <p:spPr bwMode="auto">
          <a:xfrm>
            <a:off x="7618413" y="4865688"/>
            <a:ext cx="96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1994" name="Line 10">
            <a:extLst>
              <a:ext uri="{FF2B5EF4-FFF2-40B4-BE49-F238E27FC236}">
                <a16:creationId xmlns:a16="http://schemas.microsoft.com/office/drawing/2014/main" id="{9EC408CB-D201-F56D-87E9-00067A5A7EA3}"/>
              </a:ext>
            </a:extLst>
          </p:cNvPr>
          <p:cNvSpPr>
            <a:spLocks noChangeShapeType="1"/>
          </p:cNvSpPr>
          <p:nvPr/>
        </p:nvSpPr>
        <p:spPr bwMode="auto">
          <a:xfrm>
            <a:off x="7620000" y="5213350"/>
            <a:ext cx="96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1995" name="Line 11">
            <a:extLst>
              <a:ext uri="{FF2B5EF4-FFF2-40B4-BE49-F238E27FC236}">
                <a16:creationId xmlns:a16="http://schemas.microsoft.com/office/drawing/2014/main" id="{04A30070-DEB9-651A-192B-328601CF1681}"/>
              </a:ext>
            </a:extLst>
          </p:cNvPr>
          <p:cNvSpPr>
            <a:spLocks noChangeShapeType="1"/>
          </p:cNvSpPr>
          <p:nvPr/>
        </p:nvSpPr>
        <p:spPr bwMode="auto">
          <a:xfrm>
            <a:off x="7643813" y="2941638"/>
            <a:ext cx="96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1996" name="Line 12">
            <a:extLst>
              <a:ext uri="{FF2B5EF4-FFF2-40B4-BE49-F238E27FC236}">
                <a16:creationId xmlns:a16="http://schemas.microsoft.com/office/drawing/2014/main" id="{B892492C-61AE-B6D8-1A72-340160BBDE32}"/>
              </a:ext>
            </a:extLst>
          </p:cNvPr>
          <p:cNvSpPr>
            <a:spLocks noChangeShapeType="1"/>
          </p:cNvSpPr>
          <p:nvPr/>
        </p:nvSpPr>
        <p:spPr bwMode="auto">
          <a:xfrm>
            <a:off x="7645400" y="3289300"/>
            <a:ext cx="96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cxnSp>
        <p:nvCxnSpPr>
          <p:cNvPr id="41997" name="AutoShape 13">
            <a:extLst>
              <a:ext uri="{FF2B5EF4-FFF2-40B4-BE49-F238E27FC236}">
                <a16:creationId xmlns:a16="http://schemas.microsoft.com/office/drawing/2014/main" id="{97D17544-7097-810C-7C25-83BDFE21B294}"/>
              </a:ext>
            </a:extLst>
          </p:cNvPr>
          <p:cNvCxnSpPr>
            <a:cxnSpLocks noChangeShapeType="1"/>
          </p:cNvCxnSpPr>
          <p:nvPr/>
        </p:nvCxnSpPr>
        <p:spPr bwMode="auto">
          <a:xfrm flipH="1" flipV="1">
            <a:off x="6627813" y="2427288"/>
            <a:ext cx="990600" cy="609600"/>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998" name="Freeform 14">
            <a:extLst>
              <a:ext uri="{FF2B5EF4-FFF2-40B4-BE49-F238E27FC236}">
                <a16:creationId xmlns:a16="http://schemas.microsoft.com/office/drawing/2014/main" id="{0488F9D6-7709-CE10-1A60-0EE029748DBE}"/>
              </a:ext>
            </a:extLst>
          </p:cNvPr>
          <p:cNvSpPr>
            <a:spLocks/>
          </p:cNvSpPr>
          <p:nvPr/>
        </p:nvSpPr>
        <p:spPr bwMode="auto">
          <a:xfrm>
            <a:off x="3389313" y="1703388"/>
            <a:ext cx="2133600" cy="533400"/>
          </a:xfrm>
          <a:custGeom>
            <a:avLst/>
            <a:gdLst>
              <a:gd name="T0" fmla="*/ 0 w 1344"/>
              <a:gd name="T1" fmla="*/ 304 h 336"/>
              <a:gd name="T2" fmla="*/ 1344 w 1344"/>
              <a:gd name="T3" fmla="*/ 336 h 336"/>
            </a:gdLst>
            <a:ahLst/>
            <a:cxnLst>
              <a:cxn ang="0">
                <a:pos x="T0" y="T1"/>
              </a:cxn>
              <a:cxn ang="0">
                <a:pos x="T2" y="T3"/>
              </a:cxn>
            </a:cxnLst>
            <a:rect l="0" t="0" r="r" b="b"/>
            <a:pathLst>
              <a:path w="1344" h="336">
                <a:moveTo>
                  <a:pt x="0" y="304"/>
                </a:moveTo>
                <a:cubicBezTo>
                  <a:pt x="360" y="16"/>
                  <a:pt x="936" y="0"/>
                  <a:pt x="1344" y="336"/>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1999" name="Freeform 15">
            <a:extLst>
              <a:ext uri="{FF2B5EF4-FFF2-40B4-BE49-F238E27FC236}">
                <a16:creationId xmlns:a16="http://schemas.microsoft.com/office/drawing/2014/main" id="{52B104BA-E8DE-5C35-3FBD-1C5BE106D3B0}"/>
              </a:ext>
            </a:extLst>
          </p:cNvPr>
          <p:cNvSpPr>
            <a:spLocks/>
          </p:cNvSpPr>
          <p:nvPr/>
        </p:nvSpPr>
        <p:spPr bwMode="auto">
          <a:xfrm>
            <a:off x="2106613" y="2503488"/>
            <a:ext cx="749300" cy="1562100"/>
          </a:xfrm>
          <a:custGeom>
            <a:avLst/>
            <a:gdLst>
              <a:gd name="T0" fmla="*/ 472 w 472"/>
              <a:gd name="T1" fmla="*/ 0 h 984"/>
              <a:gd name="T2" fmla="*/ 152 w 472"/>
              <a:gd name="T3" fmla="*/ 984 h 984"/>
            </a:gdLst>
            <a:ahLst/>
            <a:cxnLst>
              <a:cxn ang="0">
                <a:pos x="T0" y="T1"/>
              </a:cxn>
              <a:cxn ang="0">
                <a:pos x="T2" y="T3"/>
              </a:cxn>
            </a:cxnLst>
            <a:rect l="0" t="0" r="r" b="b"/>
            <a:pathLst>
              <a:path w="472" h="984">
                <a:moveTo>
                  <a:pt x="472" y="0"/>
                </a:moveTo>
                <a:cubicBezTo>
                  <a:pt x="224" y="304"/>
                  <a:pt x="0" y="384"/>
                  <a:pt x="152" y="984"/>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cxnSp>
        <p:nvCxnSpPr>
          <p:cNvPr id="42000" name="AutoShape 16">
            <a:extLst>
              <a:ext uri="{FF2B5EF4-FFF2-40B4-BE49-F238E27FC236}">
                <a16:creationId xmlns:a16="http://schemas.microsoft.com/office/drawing/2014/main" id="{2F7293DC-364F-0C02-6D1D-94AD08B247C6}"/>
              </a:ext>
            </a:extLst>
          </p:cNvPr>
          <p:cNvCxnSpPr>
            <a:cxnSpLocks noChangeShapeType="1"/>
            <a:stCxn id="41988" idx="3"/>
            <a:endCxn id="42002" idx="0"/>
          </p:cNvCxnSpPr>
          <p:nvPr/>
        </p:nvCxnSpPr>
        <p:spPr bwMode="auto">
          <a:xfrm>
            <a:off x="2008188" y="1031875"/>
            <a:ext cx="1104900" cy="1054100"/>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001" name="Text Box 17">
            <a:extLst>
              <a:ext uri="{FF2B5EF4-FFF2-40B4-BE49-F238E27FC236}">
                <a16:creationId xmlns:a16="http://schemas.microsoft.com/office/drawing/2014/main" id="{9DF9FC38-C75B-AAEF-FB47-D6752FEF3AFD}"/>
              </a:ext>
            </a:extLst>
          </p:cNvPr>
          <p:cNvSpPr txBox="1">
            <a:spLocks noChangeArrowheads="1"/>
          </p:cNvSpPr>
          <p:nvPr/>
        </p:nvSpPr>
        <p:spPr bwMode="auto">
          <a:xfrm>
            <a:off x="1403350" y="3036888"/>
            <a:ext cx="8048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lnSpc>
                <a:spcPct val="80000"/>
              </a:lnSpc>
            </a:pPr>
            <a:r>
              <a:rPr lang="en-US" altLang="en-US" sz="1600" b="0">
                <a:latin typeface="Arial" panose="020B0604020202020204" pitchFamily="34" charset="0"/>
              </a:rPr>
              <a:t>Booking</a:t>
            </a:r>
          </a:p>
          <a:p>
            <a:pPr algn="ctr">
              <a:lnSpc>
                <a:spcPct val="80000"/>
              </a:lnSpc>
            </a:pPr>
            <a:r>
              <a:rPr lang="en-US" altLang="en-US" sz="1600" b="0">
                <a:latin typeface="Arial" panose="020B0604020202020204" pitchFamily="34" charset="0"/>
              </a:rPr>
              <a:t>request</a:t>
            </a:r>
          </a:p>
        </p:txBody>
      </p:sp>
      <p:sp>
        <p:nvSpPr>
          <p:cNvPr id="42002" name="Oval 18">
            <a:extLst>
              <a:ext uri="{FF2B5EF4-FFF2-40B4-BE49-F238E27FC236}">
                <a16:creationId xmlns:a16="http://schemas.microsoft.com/office/drawing/2014/main" id="{26B9E19B-E4E6-DB62-7E01-55175A4BD3A6}"/>
              </a:ext>
            </a:extLst>
          </p:cNvPr>
          <p:cNvSpPr>
            <a:spLocks noChangeArrowheads="1"/>
          </p:cNvSpPr>
          <p:nvPr/>
        </p:nvSpPr>
        <p:spPr bwMode="auto">
          <a:xfrm>
            <a:off x="2759075" y="2100263"/>
            <a:ext cx="708025" cy="447675"/>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User</a:t>
            </a:r>
          </a:p>
        </p:txBody>
      </p:sp>
      <p:sp>
        <p:nvSpPr>
          <p:cNvPr id="42003" name="Oval 19">
            <a:extLst>
              <a:ext uri="{FF2B5EF4-FFF2-40B4-BE49-F238E27FC236}">
                <a16:creationId xmlns:a16="http://schemas.microsoft.com/office/drawing/2014/main" id="{729DD782-25D0-8574-A65E-382B0B64EC69}"/>
              </a:ext>
            </a:extLst>
          </p:cNvPr>
          <p:cNvSpPr>
            <a:spLocks noChangeArrowheads="1"/>
          </p:cNvSpPr>
          <p:nvPr/>
        </p:nvSpPr>
        <p:spPr bwMode="auto">
          <a:xfrm>
            <a:off x="5491163" y="2100263"/>
            <a:ext cx="1093787" cy="447675"/>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Product</a:t>
            </a:r>
          </a:p>
        </p:txBody>
      </p:sp>
      <p:sp>
        <p:nvSpPr>
          <p:cNvPr id="42004" name="Text Box 20">
            <a:extLst>
              <a:ext uri="{FF2B5EF4-FFF2-40B4-BE49-F238E27FC236}">
                <a16:creationId xmlns:a16="http://schemas.microsoft.com/office/drawing/2014/main" id="{F684884E-3D58-751F-B20A-5CEA139BA683}"/>
              </a:ext>
            </a:extLst>
          </p:cNvPr>
          <p:cNvSpPr txBox="1">
            <a:spLocks noChangeArrowheads="1"/>
          </p:cNvSpPr>
          <p:nvPr/>
        </p:nvSpPr>
        <p:spPr bwMode="auto">
          <a:xfrm>
            <a:off x="4156075" y="2908300"/>
            <a:ext cx="658813"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lnSpc>
                <a:spcPct val="80000"/>
              </a:lnSpc>
            </a:pPr>
            <a:r>
              <a:rPr lang="en-US" altLang="en-US" sz="1600" b="0">
                <a:latin typeface="Arial" panose="020B0604020202020204" pitchFamily="34" charset="0"/>
              </a:rPr>
              <a:t>choice</a:t>
            </a:r>
          </a:p>
        </p:txBody>
      </p:sp>
      <p:sp>
        <p:nvSpPr>
          <p:cNvPr id="42005" name="Text Box 21">
            <a:extLst>
              <a:ext uri="{FF2B5EF4-FFF2-40B4-BE49-F238E27FC236}">
                <a16:creationId xmlns:a16="http://schemas.microsoft.com/office/drawing/2014/main" id="{134488A3-EFF6-6FB3-68F0-55C1FDC18C7E}"/>
              </a:ext>
            </a:extLst>
          </p:cNvPr>
          <p:cNvSpPr txBox="1">
            <a:spLocks noChangeArrowheads="1"/>
          </p:cNvSpPr>
          <p:nvPr/>
        </p:nvSpPr>
        <p:spPr bwMode="auto">
          <a:xfrm>
            <a:off x="3697288" y="1514475"/>
            <a:ext cx="1660525"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lnSpc>
                <a:spcPct val="80000"/>
              </a:lnSpc>
            </a:pPr>
            <a:r>
              <a:rPr lang="en-US" altLang="en-US" sz="1600" b="0">
                <a:latin typeface="Arial" panose="020B0604020202020204" pitchFamily="34" charset="0"/>
              </a:rPr>
              <a:t>period+room type</a:t>
            </a:r>
          </a:p>
        </p:txBody>
      </p:sp>
      <p:sp>
        <p:nvSpPr>
          <p:cNvPr id="42006" name="Text Box 22">
            <a:extLst>
              <a:ext uri="{FF2B5EF4-FFF2-40B4-BE49-F238E27FC236}">
                <a16:creationId xmlns:a16="http://schemas.microsoft.com/office/drawing/2014/main" id="{D05E7887-EDDC-71EA-6184-752B265BB70D}"/>
              </a:ext>
            </a:extLst>
          </p:cNvPr>
          <p:cNvSpPr txBox="1">
            <a:spLocks noChangeArrowheads="1"/>
          </p:cNvSpPr>
          <p:nvPr/>
        </p:nvSpPr>
        <p:spPr bwMode="auto">
          <a:xfrm>
            <a:off x="3524250" y="1052513"/>
            <a:ext cx="2222500"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lnSpc>
                <a:spcPct val="80000"/>
              </a:lnSpc>
            </a:pPr>
            <a:r>
              <a:rPr lang="en-US" altLang="en-US">
                <a:latin typeface="Arial" panose="020B0604020202020204" pitchFamily="34" charset="0"/>
              </a:rPr>
              <a:t>FindFreeRoom</a:t>
            </a:r>
            <a:endParaRPr lang="en-US" altLang="en-US" sz="1800">
              <a:latin typeface="Arial" panose="020B0604020202020204" pitchFamily="34" charset="0"/>
            </a:endParaRPr>
          </a:p>
        </p:txBody>
      </p:sp>
      <p:sp>
        <p:nvSpPr>
          <p:cNvPr id="42007" name="Text Box 23">
            <a:extLst>
              <a:ext uri="{FF2B5EF4-FFF2-40B4-BE49-F238E27FC236}">
                <a16:creationId xmlns:a16="http://schemas.microsoft.com/office/drawing/2014/main" id="{3E9A037A-DF5C-31AB-D3BC-E5A738F0CECC}"/>
              </a:ext>
            </a:extLst>
          </p:cNvPr>
          <p:cNvSpPr txBox="1">
            <a:spLocks noChangeArrowheads="1"/>
          </p:cNvSpPr>
          <p:nvPr/>
        </p:nvSpPr>
        <p:spPr bwMode="auto">
          <a:xfrm>
            <a:off x="4017963" y="2368550"/>
            <a:ext cx="1046162"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lnSpc>
                <a:spcPct val="80000"/>
              </a:lnSpc>
            </a:pPr>
            <a:r>
              <a:rPr lang="en-US" altLang="en-US" sz="1600" b="0">
                <a:latin typeface="Arial" panose="020B0604020202020204" pitchFamily="34" charset="0"/>
              </a:rPr>
              <a:t>free rooms</a:t>
            </a:r>
          </a:p>
        </p:txBody>
      </p:sp>
      <p:sp>
        <p:nvSpPr>
          <p:cNvPr id="42008" name="Freeform 24">
            <a:extLst>
              <a:ext uri="{FF2B5EF4-FFF2-40B4-BE49-F238E27FC236}">
                <a16:creationId xmlns:a16="http://schemas.microsoft.com/office/drawing/2014/main" id="{55E9DF60-6749-75E7-5427-BC119DB76BEA}"/>
              </a:ext>
            </a:extLst>
          </p:cNvPr>
          <p:cNvSpPr>
            <a:spLocks/>
          </p:cNvSpPr>
          <p:nvPr/>
        </p:nvSpPr>
        <p:spPr bwMode="auto">
          <a:xfrm>
            <a:off x="3478213" y="2325688"/>
            <a:ext cx="1993900" cy="1587"/>
          </a:xfrm>
          <a:custGeom>
            <a:avLst/>
            <a:gdLst>
              <a:gd name="T0" fmla="*/ 0 w 1256"/>
              <a:gd name="T1" fmla="*/ 0 h 1"/>
              <a:gd name="T2" fmla="*/ 1256 w 1256"/>
              <a:gd name="T3" fmla="*/ 0 h 1"/>
            </a:gdLst>
            <a:ahLst/>
            <a:cxnLst>
              <a:cxn ang="0">
                <a:pos x="T0" y="T1"/>
              </a:cxn>
              <a:cxn ang="0">
                <a:pos x="T2" y="T3"/>
              </a:cxn>
            </a:cxnLst>
            <a:rect l="0" t="0" r="r" b="b"/>
            <a:pathLst>
              <a:path w="1256" h="1">
                <a:moveTo>
                  <a:pt x="0" y="0"/>
                </a:moveTo>
                <a:lnTo>
                  <a:pt x="1256" y="0"/>
                </a:lnTo>
              </a:path>
            </a:pathLst>
          </a:custGeom>
          <a:noFill/>
          <a:ln w="28575">
            <a:solidFill>
              <a:schemeClr val="tx1"/>
            </a:solidFill>
            <a:round/>
            <a:headEnd type="triangle"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2009" name="Freeform 25">
            <a:extLst>
              <a:ext uri="{FF2B5EF4-FFF2-40B4-BE49-F238E27FC236}">
                <a16:creationId xmlns:a16="http://schemas.microsoft.com/office/drawing/2014/main" id="{0226E2FF-2AE8-797E-5BFA-E837E4F12D45}"/>
              </a:ext>
            </a:extLst>
          </p:cNvPr>
          <p:cNvSpPr>
            <a:spLocks/>
          </p:cNvSpPr>
          <p:nvPr/>
        </p:nvSpPr>
        <p:spPr bwMode="auto">
          <a:xfrm>
            <a:off x="3389313" y="2465388"/>
            <a:ext cx="2171700" cy="546100"/>
          </a:xfrm>
          <a:custGeom>
            <a:avLst/>
            <a:gdLst>
              <a:gd name="T0" fmla="*/ 0 w 1368"/>
              <a:gd name="T1" fmla="*/ 8 h 344"/>
              <a:gd name="T2" fmla="*/ 1368 w 1368"/>
              <a:gd name="T3" fmla="*/ 0 h 344"/>
            </a:gdLst>
            <a:ahLst/>
            <a:cxnLst>
              <a:cxn ang="0">
                <a:pos x="T0" y="T1"/>
              </a:cxn>
              <a:cxn ang="0">
                <a:pos x="T2" y="T3"/>
              </a:cxn>
            </a:cxnLst>
            <a:rect l="0" t="0" r="r" b="b"/>
            <a:pathLst>
              <a:path w="1368" h="344">
                <a:moveTo>
                  <a:pt x="0" y="8"/>
                </a:moveTo>
                <a:cubicBezTo>
                  <a:pt x="360" y="280"/>
                  <a:pt x="960" y="344"/>
                  <a:pt x="1368" y="0"/>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2010" name="AutoShape 26">
            <a:extLst>
              <a:ext uri="{FF2B5EF4-FFF2-40B4-BE49-F238E27FC236}">
                <a16:creationId xmlns:a16="http://schemas.microsoft.com/office/drawing/2014/main" id="{F0E81559-5922-EF0E-1E1D-5D4E7E47C2A7}"/>
              </a:ext>
            </a:extLst>
          </p:cNvPr>
          <p:cNvSpPr>
            <a:spLocks noChangeArrowheads="1"/>
          </p:cNvSpPr>
          <p:nvPr/>
        </p:nvSpPr>
        <p:spPr bwMode="auto">
          <a:xfrm>
            <a:off x="6434138" y="3802063"/>
            <a:ext cx="750887" cy="317500"/>
          </a:xfrm>
          <a:prstGeom prst="flowChartProcess">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Current</a:t>
            </a:r>
          </a:p>
        </p:txBody>
      </p:sp>
      <p:sp>
        <p:nvSpPr>
          <p:cNvPr id="42011" name="Line 27">
            <a:extLst>
              <a:ext uri="{FF2B5EF4-FFF2-40B4-BE49-F238E27FC236}">
                <a16:creationId xmlns:a16="http://schemas.microsoft.com/office/drawing/2014/main" id="{EDF0207E-0244-0AEB-6A0D-A99AA85DC0BE}"/>
              </a:ext>
            </a:extLst>
          </p:cNvPr>
          <p:cNvSpPr>
            <a:spLocks noChangeShapeType="1"/>
          </p:cNvSpPr>
          <p:nvPr/>
        </p:nvSpPr>
        <p:spPr bwMode="auto">
          <a:xfrm>
            <a:off x="6327775" y="3778250"/>
            <a:ext cx="96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2012" name="Line 28">
            <a:extLst>
              <a:ext uri="{FF2B5EF4-FFF2-40B4-BE49-F238E27FC236}">
                <a16:creationId xmlns:a16="http://schemas.microsoft.com/office/drawing/2014/main" id="{35C5B237-FC4B-179E-3E87-AD9729005D36}"/>
              </a:ext>
            </a:extLst>
          </p:cNvPr>
          <p:cNvSpPr>
            <a:spLocks noChangeShapeType="1"/>
          </p:cNvSpPr>
          <p:nvPr/>
        </p:nvSpPr>
        <p:spPr bwMode="auto">
          <a:xfrm>
            <a:off x="6329363" y="4125913"/>
            <a:ext cx="96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2013" name="Freeform 29">
            <a:extLst>
              <a:ext uri="{FF2B5EF4-FFF2-40B4-BE49-F238E27FC236}">
                <a16:creationId xmlns:a16="http://schemas.microsoft.com/office/drawing/2014/main" id="{C412C2E4-B694-58E0-2BAE-91302A8DCA74}"/>
              </a:ext>
            </a:extLst>
          </p:cNvPr>
          <p:cNvSpPr>
            <a:spLocks/>
          </p:cNvSpPr>
          <p:nvPr/>
        </p:nvSpPr>
        <p:spPr bwMode="auto">
          <a:xfrm>
            <a:off x="6030913" y="2566988"/>
            <a:ext cx="457200" cy="1130300"/>
          </a:xfrm>
          <a:custGeom>
            <a:avLst/>
            <a:gdLst>
              <a:gd name="T0" fmla="*/ 0 w 288"/>
              <a:gd name="T1" fmla="*/ 0 h 712"/>
              <a:gd name="T2" fmla="*/ 288 w 288"/>
              <a:gd name="T3" fmla="*/ 712 h 712"/>
            </a:gdLst>
            <a:ahLst/>
            <a:cxnLst>
              <a:cxn ang="0">
                <a:pos x="T0" y="T1"/>
              </a:cxn>
              <a:cxn ang="0">
                <a:pos x="T2" y="T3"/>
              </a:cxn>
            </a:cxnLst>
            <a:rect l="0" t="0" r="r" b="b"/>
            <a:pathLst>
              <a:path w="288" h="712">
                <a:moveTo>
                  <a:pt x="0" y="0"/>
                </a:moveTo>
                <a:lnTo>
                  <a:pt x="288" y="712"/>
                </a:lnTo>
              </a:path>
            </a:pathLst>
          </a:custGeom>
          <a:noFill/>
          <a:ln w="28575">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2014" name="Text Box 30">
            <a:extLst>
              <a:ext uri="{FF2B5EF4-FFF2-40B4-BE49-F238E27FC236}">
                <a16:creationId xmlns:a16="http://schemas.microsoft.com/office/drawing/2014/main" id="{1D234095-EBE8-3E1E-C8B4-26517328806E}"/>
              </a:ext>
            </a:extLst>
          </p:cNvPr>
          <p:cNvSpPr txBox="1">
            <a:spLocks noChangeArrowheads="1"/>
          </p:cNvSpPr>
          <p:nvPr/>
        </p:nvSpPr>
        <p:spPr bwMode="auto">
          <a:xfrm>
            <a:off x="5713413" y="3378200"/>
            <a:ext cx="649287"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lnSpc>
                <a:spcPct val="80000"/>
              </a:lnSpc>
            </a:pPr>
            <a:r>
              <a:rPr lang="en-US" altLang="en-US" sz="1600" b="0">
                <a:latin typeface="Arial" panose="020B0604020202020204" pitchFamily="34" charset="0"/>
              </a:rPr>
              <a:t>room#</a:t>
            </a:r>
          </a:p>
        </p:txBody>
      </p:sp>
      <p:sp>
        <p:nvSpPr>
          <p:cNvPr id="42015" name="Oval 31">
            <a:extLst>
              <a:ext uri="{FF2B5EF4-FFF2-40B4-BE49-F238E27FC236}">
                <a16:creationId xmlns:a16="http://schemas.microsoft.com/office/drawing/2014/main" id="{52E92113-C95F-BD4D-52D0-9A71CF00C063}"/>
              </a:ext>
            </a:extLst>
          </p:cNvPr>
          <p:cNvSpPr>
            <a:spLocks noChangeArrowheads="1"/>
          </p:cNvSpPr>
          <p:nvPr/>
        </p:nvSpPr>
        <p:spPr bwMode="auto">
          <a:xfrm>
            <a:off x="1981200" y="4078288"/>
            <a:ext cx="708025" cy="447675"/>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User</a:t>
            </a:r>
          </a:p>
        </p:txBody>
      </p:sp>
      <p:sp>
        <p:nvSpPr>
          <p:cNvPr id="42016" name="Oval 32">
            <a:extLst>
              <a:ext uri="{FF2B5EF4-FFF2-40B4-BE49-F238E27FC236}">
                <a16:creationId xmlns:a16="http://schemas.microsoft.com/office/drawing/2014/main" id="{0D66CAF3-845B-4638-6464-B205919F9D19}"/>
              </a:ext>
            </a:extLst>
          </p:cNvPr>
          <p:cNvSpPr>
            <a:spLocks noChangeArrowheads="1"/>
          </p:cNvSpPr>
          <p:nvPr/>
        </p:nvSpPr>
        <p:spPr bwMode="auto">
          <a:xfrm>
            <a:off x="3152775" y="4078288"/>
            <a:ext cx="790575" cy="447675"/>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Prod.</a:t>
            </a:r>
          </a:p>
        </p:txBody>
      </p:sp>
      <p:cxnSp>
        <p:nvCxnSpPr>
          <p:cNvPr id="42017" name="AutoShape 33">
            <a:extLst>
              <a:ext uri="{FF2B5EF4-FFF2-40B4-BE49-F238E27FC236}">
                <a16:creationId xmlns:a16="http://schemas.microsoft.com/office/drawing/2014/main" id="{63903E28-43AA-20AC-3B31-D19FD296735C}"/>
              </a:ext>
            </a:extLst>
          </p:cNvPr>
          <p:cNvCxnSpPr>
            <a:cxnSpLocks noChangeShapeType="1"/>
          </p:cNvCxnSpPr>
          <p:nvPr/>
        </p:nvCxnSpPr>
        <p:spPr bwMode="auto">
          <a:xfrm>
            <a:off x="3960813" y="4332288"/>
            <a:ext cx="3581400" cy="609600"/>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018" name="AutoShape 34">
            <a:extLst>
              <a:ext uri="{FF2B5EF4-FFF2-40B4-BE49-F238E27FC236}">
                <a16:creationId xmlns:a16="http://schemas.microsoft.com/office/drawing/2014/main" id="{25FE77B4-D2B6-E546-8C49-97749C467587}"/>
              </a:ext>
            </a:extLst>
          </p:cNvPr>
          <p:cNvCxnSpPr>
            <a:cxnSpLocks noChangeShapeType="1"/>
            <a:stCxn id="42016" idx="7"/>
            <a:endCxn id="41986" idx="2"/>
          </p:cNvCxnSpPr>
          <p:nvPr/>
        </p:nvCxnSpPr>
        <p:spPr bwMode="auto">
          <a:xfrm flipV="1">
            <a:off x="3827463" y="3951288"/>
            <a:ext cx="2343150" cy="177800"/>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019" name="AutoShape 35">
            <a:extLst>
              <a:ext uri="{FF2B5EF4-FFF2-40B4-BE49-F238E27FC236}">
                <a16:creationId xmlns:a16="http://schemas.microsoft.com/office/drawing/2014/main" id="{D3738DAC-0E28-42A4-AB26-700208DC09B5}"/>
              </a:ext>
            </a:extLst>
          </p:cNvPr>
          <p:cNvCxnSpPr>
            <a:cxnSpLocks noChangeShapeType="1"/>
            <a:stCxn id="42015" idx="6"/>
            <a:endCxn id="42016" idx="2"/>
          </p:cNvCxnSpPr>
          <p:nvPr/>
        </p:nvCxnSpPr>
        <p:spPr bwMode="auto">
          <a:xfrm>
            <a:off x="2703513" y="4302125"/>
            <a:ext cx="434975" cy="0"/>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020" name="Oval 36">
            <a:extLst>
              <a:ext uri="{FF2B5EF4-FFF2-40B4-BE49-F238E27FC236}">
                <a16:creationId xmlns:a16="http://schemas.microsoft.com/office/drawing/2014/main" id="{409F8246-41DD-EC9B-1D4C-274E313BA7BA}"/>
              </a:ext>
            </a:extLst>
          </p:cNvPr>
          <p:cNvSpPr>
            <a:spLocks noChangeArrowheads="1"/>
          </p:cNvSpPr>
          <p:nvPr/>
        </p:nvSpPr>
        <p:spPr bwMode="auto">
          <a:xfrm>
            <a:off x="2895600" y="5008563"/>
            <a:ext cx="2460625" cy="1468437"/>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p>
            <a:pPr algn="ctr"/>
            <a:endParaRPr lang="en-US" altLang="en-US" sz="1600" b="0">
              <a:latin typeface="Arial" panose="020B0604020202020204" pitchFamily="34" charset="0"/>
            </a:endParaRPr>
          </a:p>
        </p:txBody>
      </p:sp>
      <p:sp>
        <p:nvSpPr>
          <p:cNvPr id="42021" name="Oval 37">
            <a:extLst>
              <a:ext uri="{FF2B5EF4-FFF2-40B4-BE49-F238E27FC236}">
                <a16:creationId xmlns:a16="http://schemas.microsoft.com/office/drawing/2014/main" id="{D12B16FF-1BB4-FF00-D655-A4575DF62E43}"/>
              </a:ext>
            </a:extLst>
          </p:cNvPr>
          <p:cNvSpPr>
            <a:spLocks noChangeArrowheads="1"/>
          </p:cNvSpPr>
          <p:nvPr/>
        </p:nvSpPr>
        <p:spPr bwMode="auto">
          <a:xfrm>
            <a:off x="3124200" y="5648325"/>
            <a:ext cx="708025" cy="447675"/>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User</a:t>
            </a:r>
          </a:p>
        </p:txBody>
      </p:sp>
      <p:sp>
        <p:nvSpPr>
          <p:cNvPr id="42022" name="Oval 38">
            <a:extLst>
              <a:ext uri="{FF2B5EF4-FFF2-40B4-BE49-F238E27FC236}">
                <a16:creationId xmlns:a16="http://schemas.microsoft.com/office/drawing/2014/main" id="{7750332D-E3E2-ACED-5DD3-9CE0783C1346}"/>
              </a:ext>
            </a:extLst>
          </p:cNvPr>
          <p:cNvSpPr>
            <a:spLocks noChangeArrowheads="1"/>
          </p:cNvSpPr>
          <p:nvPr/>
        </p:nvSpPr>
        <p:spPr bwMode="auto">
          <a:xfrm>
            <a:off x="4295775" y="5648325"/>
            <a:ext cx="790575" cy="447675"/>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Prod.</a:t>
            </a:r>
          </a:p>
        </p:txBody>
      </p:sp>
      <p:cxnSp>
        <p:nvCxnSpPr>
          <p:cNvPr id="42023" name="AutoShape 39">
            <a:extLst>
              <a:ext uri="{FF2B5EF4-FFF2-40B4-BE49-F238E27FC236}">
                <a16:creationId xmlns:a16="http://schemas.microsoft.com/office/drawing/2014/main" id="{EA782225-6860-633A-08C0-BE4CE3EBF339}"/>
              </a:ext>
            </a:extLst>
          </p:cNvPr>
          <p:cNvCxnSpPr>
            <a:cxnSpLocks noChangeShapeType="1"/>
            <a:stCxn id="42021" idx="6"/>
            <a:endCxn id="42022" idx="2"/>
          </p:cNvCxnSpPr>
          <p:nvPr/>
        </p:nvCxnSpPr>
        <p:spPr bwMode="auto">
          <a:xfrm>
            <a:off x="3846513" y="5872163"/>
            <a:ext cx="434975" cy="0"/>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024" name="Freeform 40">
            <a:extLst>
              <a:ext uri="{FF2B5EF4-FFF2-40B4-BE49-F238E27FC236}">
                <a16:creationId xmlns:a16="http://schemas.microsoft.com/office/drawing/2014/main" id="{422AFFC7-F3A6-9AA9-F1EB-B64C05F39E8D}"/>
              </a:ext>
            </a:extLst>
          </p:cNvPr>
          <p:cNvSpPr>
            <a:spLocks/>
          </p:cNvSpPr>
          <p:nvPr/>
        </p:nvSpPr>
        <p:spPr bwMode="auto">
          <a:xfrm>
            <a:off x="4864100" y="4205288"/>
            <a:ext cx="1712913" cy="1446212"/>
          </a:xfrm>
          <a:custGeom>
            <a:avLst/>
            <a:gdLst>
              <a:gd name="T0" fmla="*/ 1079 w 1079"/>
              <a:gd name="T1" fmla="*/ 0 h 911"/>
              <a:gd name="T2" fmla="*/ 0 w 1079"/>
              <a:gd name="T3" fmla="*/ 911 h 911"/>
            </a:gdLst>
            <a:ahLst/>
            <a:cxnLst>
              <a:cxn ang="0">
                <a:pos x="T0" y="T1"/>
              </a:cxn>
              <a:cxn ang="0">
                <a:pos x="T2" y="T3"/>
              </a:cxn>
            </a:cxnLst>
            <a:rect l="0" t="0" r="r" b="b"/>
            <a:pathLst>
              <a:path w="1079" h="911">
                <a:moveTo>
                  <a:pt x="1079" y="0"/>
                </a:moveTo>
                <a:lnTo>
                  <a:pt x="0" y="911"/>
                </a:lnTo>
              </a:path>
            </a:pathLst>
          </a:custGeom>
          <a:noFill/>
          <a:ln w="28575">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2025" name="Freeform 41">
            <a:extLst>
              <a:ext uri="{FF2B5EF4-FFF2-40B4-BE49-F238E27FC236}">
                <a16:creationId xmlns:a16="http://schemas.microsoft.com/office/drawing/2014/main" id="{CAD482AD-6A57-7228-049E-7956D3DB9D87}"/>
              </a:ext>
            </a:extLst>
          </p:cNvPr>
          <p:cNvSpPr>
            <a:spLocks/>
          </p:cNvSpPr>
          <p:nvPr/>
        </p:nvSpPr>
        <p:spPr bwMode="auto">
          <a:xfrm>
            <a:off x="5105400" y="5157788"/>
            <a:ext cx="2449513" cy="696912"/>
          </a:xfrm>
          <a:custGeom>
            <a:avLst/>
            <a:gdLst>
              <a:gd name="T0" fmla="*/ 0 w 1543"/>
              <a:gd name="T1" fmla="*/ 439 h 439"/>
              <a:gd name="T2" fmla="*/ 1543 w 1543"/>
              <a:gd name="T3" fmla="*/ 0 h 439"/>
            </a:gdLst>
            <a:ahLst/>
            <a:cxnLst>
              <a:cxn ang="0">
                <a:pos x="T0" y="T1"/>
              </a:cxn>
              <a:cxn ang="0">
                <a:pos x="T2" y="T3"/>
              </a:cxn>
            </a:cxnLst>
            <a:rect l="0" t="0" r="r" b="b"/>
            <a:pathLst>
              <a:path w="1543" h="439">
                <a:moveTo>
                  <a:pt x="0" y="439"/>
                </a:moveTo>
                <a:lnTo>
                  <a:pt x="1543" y="0"/>
                </a:lnTo>
              </a:path>
            </a:pathLst>
          </a:custGeom>
          <a:noFill/>
          <a:ln w="28575">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42026" name="Text Box 42">
            <a:extLst>
              <a:ext uri="{FF2B5EF4-FFF2-40B4-BE49-F238E27FC236}">
                <a16:creationId xmlns:a16="http://schemas.microsoft.com/office/drawing/2014/main" id="{31AF574E-6BA8-EB81-019A-6598BD8F77AB}"/>
              </a:ext>
            </a:extLst>
          </p:cNvPr>
          <p:cNvSpPr txBox="1">
            <a:spLocks noChangeArrowheads="1"/>
          </p:cNvSpPr>
          <p:nvPr/>
        </p:nvSpPr>
        <p:spPr bwMode="auto">
          <a:xfrm rot="-2403019">
            <a:off x="5129213" y="4876800"/>
            <a:ext cx="1423987"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lnSpc>
                <a:spcPct val="80000"/>
              </a:lnSpc>
            </a:pPr>
            <a:r>
              <a:rPr lang="en-US" altLang="en-US" sz="1600" b="0">
                <a:latin typeface="Arial" panose="020B0604020202020204" pitchFamily="34" charset="0"/>
              </a:rPr>
              <a:t>Guest data</a:t>
            </a:r>
          </a:p>
          <a:p>
            <a:pPr algn="ctr">
              <a:lnSpc>
                <a:spcPct val="80000"/>
              </a:lnSpc>
            </a:pPr>
            <a:r>
              <a:rPr lang="en-US" altLang="en-US" sz="1600" b="0">
                <a:latin typeface="Arial" panose="020B0604020202020204" pitchFamily="34" charset="0"/>
              </a:rPr>
              <a:t>+ chosen room</a:t>
            </a:r>
          </a:p>
        </p:txBody>
      </p:sp>
      <p:sp>
        <p:nvSpPr>
          <p:cNvPr id="42027" name="Text Box 43">
            <a:extLst>
              <a:ext uri="{FF2B5EF4-FFF2-40B4-BE49-F238E27FC236}">
                <a16:creationId xmlns:a16="http://schemas.microsoft.com/office/drawing/2014/main" id="{A53B8647-AAE4-E593-D97D-754232E330BE}"/>
              </a:ext>
            </a:extLst>
          </p:cNvPr>
          <p:cNvSpPr txBox="1">
            <a:spLocks noChangeArrowheads="1"/>
          </p:cNvSpPr>
          <p:nvPr/>
        </p:nvSpPr>
        <p:spPr bwMode="auto">
          <a:xfrm>
            <a:off x="3654425" y="5073650"/>
            <a:ext cx="91598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1600" b="0">
                <a:latin typeface="Arial" panose="020B0604020202020204" pitchFamily="34" charset="0"/>
              </a:rPr>
              <a:t>Record</a:t>
            </a:r>
          </a:p>
          <a:p>
            <a:pPr algn="ctr"/>
            <a:r>
              <a:rPr lang="en-US" altLang="en-US" sz="1600" b="0">
                <a:latin typeface="Arial" panose="020B0604020202020204" pitchFamily="34" charset="0"/>
              </a:rPr>
              <a:t>Booking</a:t>
            </a:r>
          </a:p>
        </p:txBody>
      </p:sp>
      <p:sp>
        <p:nvSpPr>
          <p:cNvPr id="42028" name="Text Box 44">
            <a:extLst>
              <a:ext uri="{FF2B5EF4-FFF2-40B4-BE49-F238E27FC236}">
                <a16:creationId xmlns:a16="http://schemas.microsoft.com/office/drawing/2014/main" id="{B161C95C-9D47-91A8-3D48-90308263FCAB}"/>
              </a:ext>
            </a:extLst>
          </p:cNvPr>
          <p:cNvSpPr txBox="1">
            <a:spLocks noChangeArrowheads="1"/>
          </p:cNvSpPr>
          <p:nvPr/>
        </p:nvSpPr>
        <p:spPr bwMode="auto">
          <a:xfrm>
            <a:off x="2511425" y="3633788"/>
            <a:ext cx="8382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1600" b="0">
                <a:latin typeface="Arial" panose="020B0604020202020204" pitchFamily="34" charset="0"/>
              </a:rPr>
              <a:t>Record</a:t>
            </a:r>
          </a:p>
          <a:p>
            <a:pPr algn="ctr"/>
            <a:r>
              <a:rPr lang="en-US" altLang="en-US" sz="1600" b="0">
                <a:latin typeface="Arial" panose="020B0604020202020204" pitchFamily="34" charset="0"/>
              </a:rPr>
              <a:t>Guest</a:t>
            </a:r>
          </a:p>
        </p:txBody>
      </p:sp>
      <p:sp>
        <p:nvSpPr>
          <p:cNvPr id="42029" name="Rectangle 45">
            <a:extLst>
              <a:ext uri="{FF2B5EF4-FFF2-40B4-BE49-F238E27FC236}">
                <a16:creationId xmlns:a16="http://schemas.microsoft.com/office/drawing/2014/main" id="{8DBA429D-F83C-3AB7-273D-455430DB6C0D}"/>
              </a:ext>
            </a:extLst>
          </p:cNvPr>
          <p:cNvSpPr>
            <a:spLocks noChangeArrowheads="1"/>
          </p:cNvSpPr>
          <p:nvPr/>
        </p:nvSpPr>
        <p:spPr bwMode="auto">
          <a:xfrm>
            <a:off x="5867400" y="6248400"/>
            <a:ext cx="304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2">
            <a:extLst>
              <a:ext uri="{FF2B5EF4-FFF2-40B4-BE49-F238E27FC236}">
                <a16:creationId xmlns:a16="http://schemas.microsoft.com/office/drawing/2014/main" id="{D5210469-3942-3676-D8D7-8E4A0D1BAB0E}"/>
              </a:ext>
            </a:extLst>
          </p:cNvPr>
          <p:cNvSpPr>
            <a:spLocks noChangeArrowheads="1"/>
          </p:cNvSpPr>
          <p:nvPr/>
        </p:nvSpPr>
        <p:spPr bwMode="auto">
          <a:xfrm>
            <a:off x="4267200" y="4324350"/>
            <a:ext cx="1357313" cy="1357313"/>
          </a:xfrm>
          <a:prstGeom prst="ellipse">
            <a:avLst/>
          </a:prstGeom>
          <a:solidFill>
            <a:srgbClr val="00FF00"/>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3011" name="Text Box 3">
            <a:extLst>
              <a:ext uri="{FF2B5EF4-FFF2-40B4-BE49-F238E27FC236}">
                <a16:creationId xmlns:a16="http://schemas.microsoft.com/office/drawing/2014/main" id="{8B979545-7FB3-4EDB-43E1-D337C010D54B}"/>
              </a:ext>
            </a:extLst>
          </p:cNvPr>
          <p:cNvSpPr txBox="1">
            <a:spLocks noChangeArrowheads="1"/>
          </p:cNvSpPr>
          <p:nvPr/>
        </p:nvSpPr>
        <p:spPr bwMode="auto">
          <a:xfrm>
            <a:off x="592138" y="800100"/>
            <a:ext cx="521652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a:latin typeface="Arial" panose="020B0604020202020204" pitchFamily="34" charset="0"/>
              </a:rPr>
              <a:t>The product shall handle the events as follows:</a:t>
            </a:r>
          </a:p>
        </p:txBody>
      </p:sp>
      <p:sp>
        <p:nvSpPr>
          <p:cNvPr id="43012" name="Text Box 4">
            <a:extLst>
              <a:ext uri="{FF2B5EF4-FFF2-40B4-BE49-F238E27FC236}">
                <a16:creationId xmlns:a16="http://schemas.microsoft.com/office/drawing/2014/main" id="{C4302D2D-93A1-7196-ABAD-F75C21C09523}"/>
              </a:ext>
            </a:extLst>
          </p:cNvPr>
          <p:cNvSpPr txBox="1">
            <a:spLocks noChangeArrowheads="1"/>
          </p:cNvSpPr>
          <p:nvPr/>
        </p:nvSpPr>
        <p:spPr bwMode="auto">
          <a:xfrm>
            <a:off x="2232025" y="1295400"/>
            <a:ext cx="693738"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Find</a:t>
            </a:r>
          </a:p>
          <a:p>
            <a:pPr algn="ctr"/>
            <a:r>
              <a:rPr lang="en-US" altLang="en-US" sz="1600" b="0">
                <a:latin typeface="Arial" panose="020B0604020202020204" pitchFamily="34" charset="0"/>
              </a:rPr>
              <a:t>room </a:t>
            </a:r>
            <a:r>
              <a:rPr lang="en-US" altLang="en-US" sz="1600" b="0" baseline="30000">
                <a:latin typeface="Arial" panose="020B0604020202020204" pitchFamily="34" charset="0"/>
              </a:rPr>
              <a:t>*)</a:t>
            </a:r>
            <a:endParaRPr lang="en-US" altLang="en-US" sz="1600" b="0">
              <a:latin typeface="Arial" panose="020B0604020202020204" pitchFamily="34" charset="0"/>
            </a:endParaRPr>
          </a:p>
        </p:txBody>
      </p:sp>
      <p:sp>
        <p:nvSpPr>
          <p:cNvPr id="43013" name="Oval 5">
            <a:extLst>
              <a:ext uri="{FF2B5EF4-FFF2-40B4-BE49-F238E27FC236}">
                <a16:creationId xmlns:a16="http://schemas.microsoft.com/office/drawing/2014/main" id="{8D03D592-F272-D782-6CE3-0E025FAE3A6A}"/>
              </a:ext>
            </a:extLst>
          </p:cNvPr>
          <p:cNvSpPr>
            <a:spLocks noChangeArrowheads="1"/>
          </p:cNvSpPr>
          <p:nvPr/>
        </p:nvSpPr>
        <p:spPr bwMode="auto">
          <a:xfrm>
            <a:off x="1951038" y="2319338"/>
            <a:ext cx="1249362" cy="79375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FindFree</a:t>
            </a:r>
          </a:p>
          <a:p>
            <a:pPr algn="ctr"/>
            <a:r>
              <a:rPr lang="en-US" altLang="en-US" sz="1600" b="0">
                <a:latin typeface="Arial" panose="020B0604020202020204" pitchFamily="34" charset="0"/>
              </a:rPr>
              <a:t>Room</a:t>
            </a:r>
          </a:p>
        </p:txBody>
      </p:sp>
      <p:sp>
        <p:nvSpPr>
          <p:cNvPr id="43014" name="Oval 6">
            <a:extLst>
              <a:ext uri="{FF2B5EF4-FFF2-40B4-BE49-F238E27FC236}">
                <a16:creationId xmlns:a16="http://schemas.microsoft.com/office/drawing/2014/main" id="{0926501B-8D6B-427B-87E9-1018908A4EDC}"/>
              </a:ext>
            </a:extLst>
          </p:cNvPr>
          <p:cNvSpPr>
            <a:spLocks noChangeArrowheads="1"/>
          </p:cNvSpPr>
          <p:nvPr/>
        </p:nvSpPr>
        <p:spPr bwMode="auto">
          <a:xfrm>
            <a:off x="1854200" y="4422775"/>
            <a:ext cx="1460500" cy="1139825"/>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Record</a:t>
            </a:r>
          </a:p>
          <a:p>
            <a:pPr algn="ctr"/>
            <a:r>
              <a:rPr lang="en-US" altLang="en-US" sz="1600" b="0">
                <a:latin typeface="Arial" panose="020B0604020202020204" pitchFamily="34" charset="0"/>
              </a:rPr>
              <a:t>Booking</a:t>
            </a:r>
          </a:p>
          <a:p>
            <a:pPr algn="ctr"/>
            <a:r>
              <a:rPr lang="en-US" altLang="en-US" sz="1600" b="0">
                <a:latin typeface="Arial" panose="020B0604020202020204" pitchFamily="34" charset="0"/>
              </a:rPr>
              <a:t>OrCheckin</a:t>
            </a:r>
          </a:p>
        </p:txBody>
      </p:sp>
      <p:sp>
        <p:nvSpPr>
          <p:cNvPr id="43015" name="Oval 7">
            <a:extLst>
              <a:ext uri="{FF2B5EF4-FFF2-40B4-BE49-F238E27FC236}">
                <a16:creationId xmlns:a16="http://schemas.microsoft.com/office/drawing/2014/main" id="{0014E44C-4A15-FCD2-F3C6-3F7E3C3388BE}"/>
              </a:ext>
            </a:extLst>
          </p:cNvPr>
          <p:cNvSpPr>
            <a:spLocks noChangeArrowheads="1"/>
          </p:cNvSpPr>
          <p:nvPr/>
        </p:nvSpPr>
        <p:spPr bwMode="auto">
          <a:xfrm>
            <a:off x="6740525" y="4572000"/>
            <a:ext cx="1108075" cy="79375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Print</a:t>
            </a:r>
          </a:p>
          <a:p>
            <a:pPr algn="ctr"/>
            <a:r>
              <a:rPr lang="en-US" altLang="en-US" sz="1600" b="0">
                <a:latin typeface="Arial" panose="020B0604020202020204" pitchFamily="34" charset="0"/>
              </a:rPr>
              <a:t>Confirm</a:t>
            </a:r>
          </a:p>
        </p:txBody>
      </p:sp>
      <p:sp>
        <p:nvSpPr>
          <p:cNvPr id="43016" name="Text Box 8">
            <a:extLst>
              <a:ext uri="{FF2B5EF4-FFF2-40B4-BE49-F238E27FC236}">
                <a16:creationId xmlns:a16="http://schemas.microsoft.com/office/drawing/2014/main" id="{1E007E82-F72D-12C9-51E3-D0B2F4E10F0E}"/>
              </a:ext>
            </a:extLst>
          </p:cNvPr>
          <p:cNvSpPr txBox="1">
            <a:spLocks noChangeArrowheads="1"/>
          </p:cNvSpPr>
          <p:nvPr/>
        </p:nvSpPr>
        <p:spPr bwMode="auto">
          <a:xfrm>
            <a:off x="6883400" y="1295400"/>
            <a:ext cx="727075"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Record</a:t>
            </a:r>
          </a:p>
          <a:p>
            <a:pPr algn="ctr"/>
            <a:r>
              <a:rPr lang="en-US" altLang="en-US" sz="1600" b="0">
                <a:latin typeface="Arial" panose="020B0604020202020204" pitchFamily="34" charset="0"/>
              </a:rPr>
              <a:t>guest</a:t>
            </a:r>
          </a:p>
        </p:txBody>
      </p:sp>
      <p:sp>
        <p:nvSpPr>
          <p:cNvPr id="43017" name="Text Box 9">
            <a:extLst>
              <a:ext uri="{FF2B5EF4-FFF2-40B4-BE49-F238E27FC236}">
                <a16:creationId xmlns:a16="http://schemas.microsoft.com/office/drawing/2014/main" id="{E1F808E8-7D01-1D80-3BB2-2A88F0157800}"/>
              </a:ext>
            </a:extLst>
          </p:cNvPr>
          <p:cNvSpPr txBox="1">
            <a:spLocks noChangeArrowheads="1"/>
          </p:cNvSpPr>
          <p:nvPr/>
        </p:nvSpPr>
        <p:spPr bwMode="auto">
          <a:xfrm>
            <a:off x="4684713" y="1295400"/>
            <a:ext cx="569912"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Find</a:t>
            </a:r>
          </a:p>
          <a:p>
            <a:pPr algn="ctr"/>
            <a:r>
              <a:rPr lang="en-US" altLang="en-US" sz="1600" b="0">
                <a:latin typeface="Arial" panose="020B0604020202020204" pitchFamily="34" charset="0"/>
              </a:rPr>
              <a:t>guest</a:t>
            </a:r>
          </a:p>
        </p:txBody>
      </p:sp>
      <p:sp>
        <p:nvSpPr>
          <p:cNvPr id="43018" name="Oval 10">
            <a:extLst>
              <a:ext uri="{FF2B5EF4-FFF2-40B4-BE49-F238E27FC236}">
                <a16:creationId xmlns:a16="http://schemas.microsoft.com/office/drawing/2014/main" id="{395AE651-59DF-0984-05E7-D95019A30B30}"/>
              </a:ext>
            </a:extLst>
          </p:cNvPr>
          <p:cNvSpPr>
            <a:spLocks noChangeArrowheads="1"/>
          </p:cNvSpPr>
          <p:nvPr/>
        </p:nvSpPr>
        <p:spPr bwMode="auto">
          <a:xfrm>
            <a:off x="6743700" y="2319338"/>
            <a:ext cx="1028700" cy="79375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Record</a:t>
            </a:r>
          </a:p>
          <a:p>
            <a:pPr algn="ctr"/>
            <a:r>
              <a:rPr lang="en-US" altLang="en-US" sz="1600" b="0">
                <a:latin typeface="Arial" panose="020B0604020202020204" pitchFamily="34" charset="0"/>
              </a:rPr>
              <a:t>Guest</a:t>
            </a:r>
          </a:p>
        </p:txBody>
      </p:sp>
      <p:sp>
        <p:nvSpPr>
          <p:cNvPr id="43019" name="Oval 11">
            <a:extLst>
              <a:ext uri="{FF2B5EF4-FFF2-40B4-BE49-F238E27FC236}">
                <a16:creationId xmlns:a16="http://schemas.microsoft.com/office/drawing/2014/main" id="{E8C9729F-A086-F85E-613A-37510F745BE6}"/>
              </a:ext>
            </a:extLst>
          </p:cNvPr>
          <p:cNvSpPr>
            <a:spLocks noChangeArrowheads="1"/>
          </p:cNvSpPr>
          <p:nvPr/>
        </p:nvSpPr>
        <p:spPr bwMode="auto">
          <a:xfrm>
            <a:off x="4537075" y="2319338"/>
            <a:ext cx="869950" cy="79375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Find</a:t>
            </a:r>
          </a:p>
          <a:p>
            <a:pPr algn="ctr"/>
            <a:r>
              <a:rPr lang="en-US" altLang="en-US" sz="1600" b="0">
                <a:latin typeface="Arial" panose="020B0604020202020204" pitchFamily="34" charset="0"/>
              </a:rPr>
              <a:t>Guest</a:t>
            </a:r>
          </a:p>
        </p:txBody>
      </p:sp>
      <p:grpSp>
        <p:nvGrpSpPr>
          <p:cNvPr id="43020" name="Group 12">
            <a:extLst>
              <a:ext uri="{FF2B5EF4-FFF2-40B4-BE49-F238E27FC236}">
                <a16:creationId xmlns:a16="http://schemas.microsoft.com/office/drawing/2014/main" id="{13A79E00-0CFC-2D48-6EC2-74E17F35F92A}"/>
              </a:ext>
            </a:extLst>
          </p:cNvPr>
          <p:cNvGrpSpPr>
            <a:grpSpLocks/>
          </p:cNvGrpSpPr>
          <p:nvPr/>
        </p:nvGrpSpPr>
        <p:grpSpPr bwMode="auto">
          <a:xfrm>
            <a:off x="6786563" y="3581400"/>
            <a:ext cx="966787" cy="347663"/>
            <a:chOff x="1848" y="2687"/>
            <a:chExt cx="609" cy="219"/>
          </a:xfrm>
        </p:grpSpPr>
        <p:sp>
          <p:nvSpPr>
            <p:cNvPr id="43021" name="AutoShape 13">
              <a:extLst>
                <a:ext uri="{FF2B5EF4-FFF2-40B4-BE49-F238E27FC236}">
                  <a16:creationId xmlns:a16="http://schemas.microsoft.com/office/drawing/2014/main" id="{EE8C9F36-4524-0118-D77C-94795F227D86}"/>
                </a:ext>
              </a:extLst>
            </p:cNvPr>
            <p:cNvSpPr>
              <a:spLocks noChangeArrowheads="1"/>
            </p:cNvSpPr>
            <p:nvPr/>
          </p:nvSpPr>
          <p:spPr bwMode="auto">
            <a:xfrm>
              <a:off x="1926" y="2702"/>
              <a:ext cx="452" cy="200"/>
            </a:xfrm>
            <a:prstGeom prst="flowChartProcess">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Guests</a:t>
              </a:r>
            </a:p>
          </p:txBody>
        </p:sp>
        <p:sp>
          <p:nvSpPr>
            <p:cNvPr id="43022" name="Line 14">
              <a:extLst>
                <a:ext uri="{FF2B5EF4-FFF2-40B4-BE49-F238E27FC236}">
                  <a16:creationId xmlns:a16="http://schemas.microsoft.com/office/drawing/2014/main" id="{65CF0F33-EA5F-9ED2-A9DB-69542DB523F6}"/>
                </a:ext>
              </a:extLst>
            </p:cNvPr>
            <p:cNvSpPr>
              <a:spLocks noChangeShapeType="1"/>
            </p:cNvSpPr>
            <p:nvPr/>
          </p:nvSpPr>
          <p:spPr bwMode="auto">
            <a:xfrm>
              <a:off x="1848" y="2687"/>
              <a:ext cx="60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3023" name="Line 15">
              <a:extLst>
                <a:ext uri="{FF2B5EF4-FFF2-40B4-BE49-F238E27FC236}">
                  <a16:creationId xmlns:a16="http://schemas.microsoft.com/office/drawing/2014/main" id="{EA5B143D-A4C1-11A0-14A5-5D223D596C81}"/>
                </a:ext>
              </a:extLst>
            </p:cNvPr>
            <p:cNvSpPr>
              <a:spLocks noChangeShapeType="1"/>
            </p:cNvSpPr>
            <p:nvPr/>
          </p:nvSpPr>
          <p:spPr bwMode="auto">
            <a:xfrm>
              <a:off x="1849" y="2906"/>
              <a:ext cx="60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grpSp>
        <p:nvGrpSpPr>
          <p:cNvPr id="43024" name="Group 16">
            <a:extLst>
              <a:ext uri="{FF2B5EF4-FFF2-40B4-BE49-F238E27FC236}">
                <a16:creationId xmlns:a16="http://schemas.microsoft.com/office/drawing/2014/main" id="{5F20557F-80C2-9214-8505-E0BE49BC69B7}"/>
              </a:ext>
            </a:extLst>
          </p:cNvPr>
          <p:cNvGrpSpPr>
            <a:grpSpLocks/>
          </p:cNvGrpSpPr>
          <p:nvPr/>
        </p:nvGrpSpPr>
        <p:grpSpPr bwMode="auto">
          <a:xfrm>
            <a:off x="4038600" y="3581400"/>
            <a:ext cx="966788" cy="347663"/>
            <a:chOff x="1850" y="3545"/>
            <a:chExt cx="609" cy="219"/>
          </a:xfrm>
        </p:grpSpPr>
        <p:sp>
          <p:nvSpPr>
            <p:cNvPr id="43025" name="AutoShape 17">
              <a:extLst>
                <a:ext uri="{FF2B5EF4-FFF2-40B4-BE49-F238E27FC236}">
                  <a16:creationId xmlns:a16="http://schemas.microsoft.com/office/drawing/2014/main" id="{49D4A666-AE64-FE27-27C3-6C38ED4827CD}"/>
                </a:ext>
              </a:extLst>
            </p:cNvPr>
            <p:cNvSpPr>
              <a:spLocks noChangeArrowheads="1"/>
            </p:cNvSpPr>
            <p:nvPr/>
          </p:nvSpPr>
          <p:spPr bwMode="auto">
            <a:xfrm>
              <a:off x="1926" y="3560"/>
              <a:ext cx="451" cy="200"/>
            </a:xfrm>
            <a:prstGeom prst="flowChartProcess">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Rooms</a:t>
              </a:r>
            </a:p>
          </p:txBody>
        </p:sp>
        <p:sp>
          <p:nvSpPr>
            <p:cNvPr id="43026" name="Line 18">
              <a:extLst>
                <a:ext uri="{FF2B5EF4-FFF2-40B4-BE49-F238E27FC236}">
                  <a16:creationId xmlns:a16="http://schemas.microsoft.com/office/drawing/2014/main" id="{01FE1081-0A18-A5EF-B9B0-894E9E2F4A0D}"/>
                </a:ext>
              </a:extLst>
            </p:cNvPr>
            <p:cNvSpPr>
              <a:spLocks noChangeShapeType="1"/>
            </p:cNvSpPr>
            <p:nvPr/>
          </p:nvSpPr>
          <p:spPr bwMode="auto">
            <a:xfrm>
              <a:off x="1850" y="3545"/>
              <a:ext cx="60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3027" name="Line 19">
              <a:extLst>
                <a:ext uri="{FF2B5EF4-FFF2-40B4-BE49-F238E27FC236}">
                  <a16:creationId xmlns:a16="http://schemas.microsoft.com/office/drawing/2014/main" id="{F3A4944A-63AB-5CD6-5CC9-CDCD92F435DE}"/>
                </a:ext>
              </a:extLst>
            </p:cNvPr>
            <p:cNvSpPr>
              <a:spLocks noChangeShapeType="1"/>
            </p:cNvSpPr>
            <p:nvPr/>
          </p:nvSpPr>
          <p:spPr bwMode="auto">
            <a:xfrm>
              <a:off x="1851" y="3764"/>
              <a:ext cx="60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sp>
        <p:nvSpPr>
          <p:cNvPr id="43028" name="Freeform 20">
            <a:extLst>
              <a:ext uri="{FF2B5EF4-FFF2-40B4-BE49-F238E27FC236}">
                <a16:creationId xmlns:a16="http://schemas.microsoft.com/office/drawing/2014/main" id="{F784AE3D-2FAF-95EB-2539-9D4440AA2BAA}"/>
              </a:ext>
            </a:extLst>
          </p:cNvPr>
          <p:cNvSpPr>
            <a:spLocks/>
          </p:cNvSpPr>
          <p:nvPr/>
        </p:nvSpPr>
        <p:spPr bwMode="auto">
          <a:xfrm>
            <a:off x="7708900" y="2921000"/>
            <a:ext cx="349250" cy="825500"/>
          </a:xfrm>
          <a:custGeom>
            <a:avLst/>
            <a:gdLst>
              <a:gd name="T0" fmla="*/ 0 w 220"/>
              <a:gd name="T1" fmla="*/ 0 h 520"/>
              <a:gd name="T2" fmla="*/ 40 w 220"/>
              <a:gd name="T3" fmla="*/ 520 h 520"/>
            </a:gdLst>
            <a:ahLst/>
            <a:cxnLst>
              <a:cxn ang="0">
                <a:pos x="T0" y="T1"/>
              </a:cxn>
              <a:cxn ang="0">
                <a:pos x="T2" y="T3"/>
              </a:cxn>
            </a:cxnLst>
            <a:rect l="0" t="0" r="r" b="b"/>
            <a:pathLst>
              <a:path w="220" h="520">
                <a:moveTo>
                  <a:pt x="0" y="0"/>
                </a:moveTo>
                <a:cubicBezTo>
                  <a:pt x="168" y="144"/>
                  <a:pt x="220" y="305"/>
                  <a:pt x="40" y="520"/>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43029" name="Freeform 21">
            <a:extLst>
              <a:ext uri="{FF2B5EF4-FFF2-40B4-BE49-F238E27FC236}">
                <a16:creationId xmlns:a16="http://schemas.microsoft.com/office/drawing/2014/main" id="{4DC9680F-E6B3-A49A-926D-3894AE5157E4}"/>
              </a:ext>
            </a:extLst>
          </p:cNvPr>
          <p:cNvSpPr>
            <a:spLocks/>
          </p:cNvSpPr>
          <p:nvPr/>
        </p:nvSpPr>
        <p:spPr bwMode="auto">
          <a:xfrm>
            <a:off x="5422900" y="2819400"/>
            <a:ext cx="1524000" cy="749300"/>
          </a:xfrm>
          <a:custGeom>
            <a:avLst/>
            <a:gdLst>
              <a:gd name="T0" fmla="*/ 960 w 960"/>
              <a:gd name="T1" fmla="*/ 472 h 472"/>
              <a:gd name="T2" fmla="*/ 0 w 960"/>
              <a:gd name="T3" fmla="*/ 0 h 472"/>
            </a:gdLst>
            <a:ahLst/>
            <a:cxnLst>
              <a:cxn ang="0">
                <a:pos x="T0" y="T1"/>
              </a:cxn>
              <a:cxn ang="0">
                <a:pos x="T2" y="T3"/>
              </a:cxn>
            </a:cxnLst>
            <a:rect l="0" t="0" r="r" b="b"/>
            <a:pathLst>
              <a:path w="960" h="472">
                <a:moveTo>
                  <a:pt x="960" y="472"/>
                </a:moveTo>
                <a:cubicBezTo>
                  <a:pt x="720" y="168"/>
                  <a:pt x="392" y="104"/>
                  <a:pt x="0" y="0"/>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cxnSp>
        <p:nvCxnSpPr>
          <p:cNvPr id="43030" name="AutoShape 22">
            <a:extLst>
              <a:ext uri="{FF2B5EF4-FFF2-40B4-BE49-F238E27FC236}">
                <a16:creationId xmlns:a16="http://schemas.microsoft.com/office/drawing/2014/main" id="{A690128F-D711-5EDE-6DA5-0967D3EC8400}"/>
              </a:ext>
            </a:extLst>
          </p:cNvPr>
          <p:cNvCxnSpPr>
            <a:cxnSpLocks noChangeShapeType="1"/>
            <a:stCxn id="43012" idx="2"/>
            <a:endCxn id="43013" idx="0"/>
          </p:cNvCxnSpPr>
          <p:nvPr/>
        </p:nvCxnSpPr>
        <p:spPr bwMode="auto">
          <a:xfrm flipH="1">
            <a:off x="2576513" y="1857375"/>
            <a:ext cx="3175" cy="447675"/>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031" name="AutoShape 23">
            <a:extLst>
              <a:ext uri="{FF2B5EF4-FFF2-40B4-BE49-F238E27FC236}">
                <a16:creationId xmlns:a16="http://schemas.microsoft.com/office/drawing/2014/main" id="{FAF56FD5-0351-8BC1-16CF-76CB6B5D6131}"/>
              </a:ext>
            </a:extLst>
          </p:cNvPr>
          <p:cNvCxnSpPr>
            <a:cxnSpLocks noChangeShapeType="1"/>
            <a:stCxn id="43017" idx="2"/>
            <a:endCxn id="43019" idx="0"/>
          </p:cNvCxnSpPr>
          <p:nvPr/>
        </p:nvCxnSpPr>
        <p:spPr bwMode="auto">
          <a:xfrm>
            <a:off x="4970463" y="1857375"/>
            <a:ext cx="1587" cy="447675"/>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032" name="AutoShape 24">
            <a:extLst>
              <a:ext uri="{FF2B5EF4-FFF2-40B4-BE49-F238E27FC236}">
                <a16:creationId xmlns:a16="http://schemas.microsoft.com/office/drawing/2014/main" id="{40D823C8-BFF0-8C57-9A2F-C5CB64028A10}"/>
              </a:ext>
            </a:extLst>
          </p:cNvPr>
          <p:cNvCxnSpPr>
            <a:cxnSpLocks noChangeShapeType="1"/>
            <a:stCxn id="43016" idx="2"/>
            <a:endCxn id="43018" idx="0"/>
          </p:cNvCxnSpPr>
          <p:nvPr/>
        </p:nvCxnSpPr>
        <p:spPr bwMode="auto">
          <a:xfrm>
            <a:off x="7246938" y="1857375"/>
            <a:ext cx="11112" cy="447675"/>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033" name="Text Box 25">
            <a:extLst>
              <a:ext uri="{FF2B5EF4-FFF2-40B4-BE49-F238E27FC236}">
                <a16:creationId xmlns:a16="http://schemas.microsoft.com/office/drawing/2014/main" id="{46F77367-3347-FC8F-BD7A-27800BF04476}"/>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3.14D    Dataflow - product level</a:t>
            </a:r>
            <a:endParaRPr lang="en-US" altLang="en-US" sz="3200">
              <a:latin typeface="Arial" panose="020B0604020202020204" pitchFamily="34" charset="0"/>
            </a:endParaRPr>
          </a:p>
        </p:txBody>
      </p:sp>
      <p:grpSp>
        <p:nvGrpSpPr>
          <p:cNvPr id="43034" name="Group 26">
            <a:extLst>
              <a:ext uri="{FF2B5EF4-FFF2-40B4-BE49-F238E27FC236}">
                <a16:creationId xmlns:a16="http://schemas.microsoft.com/office/drawing/2014/main" id="{EC031FF8-9AFE-7849-2490-E8697F812A68}"/>
              </a:ext>
            </a:extLst>
          </p:cNvPr>
          <p:cNvGrpSpPr>
            <a:grpSpLocks/>
          </p:cNvGrpSpPr>
          <p:nvPr/>
        </p:nvGrpSpPr>
        <p:grpSpPr bwMode="auto">
          <a:xfrm>
            <a:off x="4492625" y="4843463"/>
            <a:ext cx="966788" cy="347662"/>
            <a:chOff x="1850" y="3545"/>
            <a:chExt cx="609" cy="219"/>
          </a:xfrm>
        </p:grpSpPr>
        <p:sp>
          <p:nvSpPr>
            <p:cNvPr id="43035" name="AutoShape 27">
              <a:extLst>
                <a:ext uri="{FF2B5EF4-FFF2-40B4-BE49-F238E27FC236}">
                  <a16:creationId xmlns:a16="http://schemas.microsoft.com/office/drawing/2014/main" id="{76ECA0B8-F8AF-AFB6-00AE-051CD71D2C4C}"/>
                </a:ext>
              </a:extLst>
            </p:cNvPr>
            <p:cNvSpPr>
              <a:spLocks noChangeArrowheads="1"/>
            </p:cNvSpPr>
            <p:nvPr/>
          </p:nvSpPr>
          <p:spPr bwMode="auto">
            <a:xfrm>
              <a:off x="1915" y="3560"/>
              <a:ext cx="473" cy="200"/>
            </a:xfrm>
            <a:prstGeom prst="flowChartProcess">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Current</a:t>
              </a:r>
            </a:p>
          </p:txBody>
        </p:sp>
        <p:sp>
          <p:nvSpPr>
            <p:cNvPr id="43036" name="Line 28">
              <a:extLst>
                <a:ext uri="{FF2B5EF4-FFF2-40B4-BE49-F238E27FC236}">
                  <a16:creationId xmlns:a16="http://schemas.microsoft.com/office/drawing/2014/main" id="{B5F0979D-55C6-09EA-17F0-1B818AEA07CB}"/>
                </a:ext>
              </a:extLst>
            </p:cNvPr>
            <p:cNvSpPr>
              <a:spLocks noChangeShapeType="1"/>
            </p:cNvSpPr>
            <p:nvPr/>
          </p:nvSpPr>
          <p:spPr bwMode="auto">
            <a:xfrm>
              <a:off x="1850" y="3545"/>
              <a:ext cx="60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3037" name="Line 29">
              <a:extLst>
                <a:ext uri="{FF2B5EF4-FFF2-40B4-BE49-F238E27FC236}">
                  <a16:creationId xmlns:a16="http://schemas.microsoft.com/office/drawing/2014/main" id="{E5589AAD-8213-2F39-0D34-DAEBAC6D274C}"/>
                </a:ext>
              </a:extLst>
            </p:cNvPr>
            <p:cNvSpPr>
              <a:spLocks noChangeShapeType="1"/>
            </p:cNvSpPr>
            <p:nvPr/>
          </p:nvSpPr>
          <p:spPr bwMode="auto">
            <a:xfrm>
              <a:off x="1851" y="3764"/>
              <a:ext cx="60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sp>
        <p:nvSpPr>
          <p:cNvPr id="43038" name="Freeform 30">
            <a:extLst>
              <a:ext uri="{FF2B5EF4-FFF2-40B4-BE49-F238E27FC236}">
                <a16:creationId xmlns:a16="http://schemas.microsoft.com/office/drawing/2014/main" id="{33B6FC51-1AA3-0F7E-ABE6-7D360F329BBC}"/>
              </a:ext>
            </a:extLst>
          </p:cNvPr>
          <p:cNvSpPr>
            <a:spLocks/>
          </p:cNvSpPr>
          <p:nvPr/>
        </p:nvSpPr>
        <p:spPr bwMode="auto">
          <a:xfrm>
            <a:off x="5334000" y="2959100"/>
            <a:ext cx="1524000" cy="1803400"/>
          </a:xfrm>
          <a:custGeom>
            <a:avLst/>
            <a:gdLst>
              <a:gd name="T0" fmla="*/ 960 w 960"/>
              <a:gd name="T1" fmla="*/ 0 h 1136"/>
              <a:gd name="T2" fmla="*/ 0 w 960"/>
              <a:gd name="T3" fmla="*/ 1136 h 1136"/>
            </a:gdLst>
            <a:ahLst/>
            <a:cxnLst>
              <a:cxn ang="0">
                <a:pos x="T0" y="T1"/>
              </a:cxn>
              <a:cxn ang="0">
                <a:pos x="T2" y="T3"/>
              </a:cxn>
            </a:cxnLst>
            <a:rect l="0" t="0" r="r" b="b"/>
            <a:pathLst>
              <a:path w="960" h="1136">
                <a:moveTo>
                  <a:pt x="960" y="0"/>
                </a:moveTo>
                <a:cubicBezTo>
                  <a:pt x="704" y="488"/>
                  <a:pt x="464" y="808"/>
                  <a:pt x="0" y="1136"/>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3039" name="Freeform 31">
            <a:extLst>
              <a:ext uri="{FF2B5EF4-FFF2-40B4-BE49-F238E27FC236}">
                <a16:creationId xmlns:a16="http://schemas.microsoft.com/office/drawing/2014/main" id="{5EB5F258-2176-2A97-ABF6-B0E2E993F1EA}"/>
              </a:ext>
            </a:extLst>
          </p:cNvPr>
          <p:cNvSpPr>
            <a:spLocks/>
          </p:cNvSpPr>
          <p:nvPr/>
        </p:nvSpPr>
        <p:spPr bwMode="auto">
          <a:xfrm>
            <a:off x="3225800" y="2755900"/>
            <a:ext cx="1308100" cy="825500"/>
          </a:xfrm>
          <a:custGeom>
            <a:avLst/>
            <a:gdLst>
              <a:gd name="T0" fmla="*/ 824 w 824"/>
              <a:gd name="T1" fmla="*/ 520 h 520"/>
              <a:gd name="T2" fmla="*/ 0 w 824"/>
              <a:gd name="T3" fmla="*/ 0 h 520"/>
            </a:gdLst>
            <a:ahLst/>
            <a:cxnLst>
              <a:cxn ang="0">
                <a:pos x="T0" y="T1"/>
              </a:cxn>
              <a:cxn ang="0">
                <a:pos x="T2" y="T3"/>
              </a:cxn>
            </a:cxnLst>
            <a:rect l="0" t="0" r="r" b="b"/>
            <a:pathLst>
              <a:path w="824" h="520">
                <a:moveTo>
                  <a:pt x="824" y="520"/>
                </a:moveTo>
                <a:cubicBezTo>
                  <a:pt x="704" y="268"/>
                  <a:pt x="320" y="72"/>
                  <a:pt x="0" y="0"/>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3040" name="Freeform 32">
            <a:extLst>
              <a:ext uri="{FF2B5EF4-FFF2-40B4-BE49-F238E27FC236}">
                <a16:creationId xmlns:a16="http://schemas.microsoft.com/office/drawing/2014/main" id="{84A4AA33-7A7E-CA7F-0ED6-294CC019C419}"/>
              </a:ext>
            </a:extLst>
          </p:cNvPr>
          <p:cNvSpPr>
            <a:spLocks/>
          </p:cNvSpPr>
          <p:nvPr/>
        </p:nvSpPr>
        <p:spPr bwMode="auto">
          <a:xfrm>
            <a:off x="2895600" y="3073400"/>
            <a:ext cx="1651000" cy="1663700"/>
          </a:xfrm>
          <a:custGeom>
            <a:avLst/>
            <a:gdLst>
              <a:gd name="T0" fmla="*/ 0 w 1040"/>
              <a:gd name="T1" fmla="*/ 0 h 1048"/>
              <a:gd name="T2" fmla="*/ 1040 w 1040"/>
              <a:gd name="T3" fmla="*/ 1048 h 1048"/>
            </a:gdLst>
            <a:ahLst/>
            <a:cxnLst>
              <a:cxn ang="0">
                <a:pos x="T0" y="T1"/>
              </a:cxn>
              <a:cxn ang="0">
                <a:pos x="T2" y="T3"/>
              </a:cxn>
            </a:cxnLst>
            <a:rect l="0" t="0" r="r" b="b"/>
            <a:pathLst>
              <a:path w="1040" h="1048">
                <a:moveTo>
                  <a:pt x="0" y="0"/>
                </a:moveTo>
                <a:cubicBezTo>
                  <a:pt x="208" y="488"/>
                  <a:pt x="616" y="832"/>
                  <a:pt x="1040" y="1048"/>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3041" name="Freeform 33">
            <a:extLst>
              <a:ext uri="{FF2B5EF4-FFF2-40B4-BE49-F238E27FC236}">
                <a16:creationId xmlns:a16="http://schemas.microsoft.com/office/drawing/2014/main" id="{8255693F-FC1F-C694-7C94-57DC84AA135E}"/>
              </a:ext>
            </a:extLst>
          </p:cNvPr>
          <p:cNvSpPr>
            <a:spLocks/>
          </p:cNvSpPr>
          <p:nvPr/>
        </p:nvSpPr>
        <p:spPr bwMode="auto">
          <a:xfrm>
            <a:off x="3111500" y="5191125"/>
            <a:ext cx="1631950" cy="530225"/>
          </a:xfrm>
          <a:custGeom>
            <a:avLst/>
            <a:gdLst>
              <a:gd name="T0" fmla="*/ 1028 w 1028"/>
              <a:gd name="T1" fmla="*/ 0 h 334"/>
              <a:gd name="T2" fmla="*/ 0 w 1028"/>
              <a:gd name="T3" fmla="*/ 106 h 334"/>
            </a:gdLst>
            <a:ahLst/>
            <a:cxnLst>
              <a:cxn ang="0">
                <a:pos x="T0" y="T1"/>
              </a:cxn>
              <a:cxn ang="0">
                <a:pos x="T2" y="T3"/>
              </a:cxn>
            </a:cxnLst>
            <a:rect l="0" t="0" r="r" b="b"/>
            <a:pathLst>
              <a:path w="1028" h="334">
                <a:moveTo>
                  <a:pt x="1028" y="0"/>
                </a:moveTo>
                <a:cubicBezTo>
                  <a:pt x="812" y="330"/>
                  <a:pt x="360" y="334"/>
                  <a:pt x="0" y="106"/>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3042" name="Freeform 34">
            <a:extLst>
              <a:ext uri="{FF2B5EF4-FFF2-40B4-BE49-F238E27FC236}">
                <a16:creationId xmlns:a16="http://schemas.microsoft.com/office/drawing/2014/main" id="{F671852F-BA7A-65E5-17F4-C44A988AD3B0}"/>
              </a:ext>
            </a:extLst>
          </p:cNvPr>
          <p:cNvSpPr>
            <a:spLocks/>
          </p:cNvSpPr>
          <p:nvPr/>
        </p:nvSpPr>
        <p:spPr bwMode="auto">
          <a:xfrm>
            <a:off x="5257800" y="5191125"/>
            <a:ext cx="1651000" cy="434975"/>
          </a:xfrm>
          <a:custGeom>
            <a:avLst/>
            <a:gdLst>
              <a:gd name="T0" fmla="*/ 0 w 1040"/>
              <a:gd name="T1" fmla="*/ 0 h 274"/>
              <a:gd name="T2" fmla="*/ 1040 w 1040"/>
              <a:gd name="T3" fmla="*/ 42 h 274"/>
            </a:gdLst>
            <a:ahLst/>
            <a:cxnLst>
              <a:cxn ang="0">
                <a:pos x="T0" y="T1"/>
              </a:cxn>
              <a:cxn ang="0">
                <a:pos x="T2" y="T3"/>
              </a:cxn>
            </a:cxnLst>
            <a:rect l="0" t="0" r="r" b="b"/>
            <a:pathLst>
              <a:path w="1040" h="274">
                <a:moveTo>
                  <a:pt x="0" y="0"/>
                </a:moveTo>
                <a:cubicBezTo>
                  <a:pt x="360" y="274"/>
                  <a:pt x="712" y="234"/>
                  <a:pt x="1040" y="42"/>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3043" name="Freeform 35">
            <a:extLst>
              <a:ext uri="{FF2B5EF4-FFF2-40B4-BE49-F238E27FC236}">
                <a16:creationId xmlns:a16="http://schemas.microsoft.com/office/drawing/2014/main" id="{060991F0-BFF1-0DB8-DF25-B927C908319E}"/>
              </a:ext>
            </a:extLst>
          </p:cNvPr>
          <p:cNvSpPr>
            <a:spLocks/>
          </p:cNvSpPr>
          <p:nvPr/>
        </p:nvSpPr>
        <p:spPr bwMode="auto">
          <a:xfrm>
            <a:off x="7861300" y="4991100"/>
            <a:ext cx="482600" cy="723900"/>
          </a:xfrm>
          <a:custGeom>
            <a:avLst/>
            <a:gdLst>
              <a:gd name="T0" fmla="*/ 0 w 304"/>
              <a:gd name="T1" fmla="*/ 0 h 456"/>
              <a:gd name="T2" fmla="*/ 216 w 304"/>
              <a:gd name="T3" fmla="*/ 456 h 456"/>
            </a:gdLst>
            <a:ahLst/>
            <a:cxnLst>
              <a:cxn ang="0">
                <a:pos x="T0" y="T1"/>
              </a:cxn>
              <a:cxn ang="0">
                <a:pos x="T2" y="T3"/>
              </a:cxn>
            </a:cxnLst>
            <a:rect l="0" t="0" r="r" b="b"/>
            <a:pathLst>
              <a:path w="304" h="456">
                <a:moveTo>
                  <a:pt x="0" y="0"/>
                </a:moveTo>
                <a:cubicBezTo>
                  <a:pt x="216" y="64"/>
                  <a:pt x="304" y="224"/>
                  <a:pt x="216" y="456"/>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3044" name="AutoShape 36">
            <a:extLst>
              <a:ext uri="{FF2B5EF4-FFF2-40B4-BE49-F238E27FC236}">
                <a16:creationId xmlns:a16="http://schemas.microsoft.com/office/drawing/2014/main" id="{2338DF66-7BB7-26AE-B1C8-E0C898F0FC73}"/>
              </a:ext>
            </a:extLst>
          </p:cNvPr>
          <p:cNvSpPr>
            <a:spLocks noChangeArrowheads="1"/>
          </p:cNvSpPr>
          <p:nvPr/>
        </p:nvSpPr>
        <p:spPr bwMode="auto">
          <a:xfrm>
            <a:off x="7829550" y="5724525"/>
            <a:ext cx="704850" cy="523875"/>
          </a:xfrm>
          <a:prstGeom prst="flowChartDocumen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3045" name="Freeform 37">
            <a:extLst>
              <a:ext uri="{FF2B5EF4-FFF2-40B4-BE49-F238E27FC236}">
                <a16:creationId xmlns:a16="http://schemas.microsoft.com/office/drawing/2014/main" id="{236E7A98-7448-6536-5EDC-21E8F65EDD90}"/>
              </a:ext>
            </a:extLst>
          </p:cNvPr>
          <p:cNvSpPr>
            <a:spLocks/>
          </p:cNvSpPr>
          <p:nvPr/>
        </p:nvSpPr>
        <p:spPr bwMode="auto">
          <a:xfrm>
            <a:off x="5194300" y="2959100"/>
            <a:ext cx="584200" cy="1727200"/>
          </a:xfrm>
          <a:custGeom>
            <a:avLst/>
            <a:gdLst>
              <a:gd name="T0" fmla="*/ 96 w 368"/>
              <a:gd name="T1" fmla="*/ 0 h 1088"/>
              <a:gd name="T2" fmla="*/ 0 w 368"/>
              <a:gd name="T3" fmla="*/ 1088 h 1088"/>
            </a:gdLst>
            <a:ahLst/>
            <a:cxnLst>
              <a:cxn ang="0">
                <a:pos x="T0" y="T1"/>
              </a:cxn>
              <a:cxn ang="0">
                <a:pos x="T2" y="T3"/>
              </a:cxn>
            </a:cxnLst>
            <a:rect l="0" t="0" r="r" b="b"/>
            <a:pathLst>
              <a:path w="368" h="1088">
                <a:moveTo>
                  <a:pt x="96" y="0"/>
                </a:moveTo>
                <a:cubicBezTo>
                  <a:pt x="296" y="360"/>
                  <a:pt x="368" y="648"/>
                  <a:pt x="0" y="1088"/>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43046" name="Freeform 38">
            <a:extLst>
              <a:ext uri="{FF2B5EF4-FFF2-40B4-BE49-F238E27FC236}">
                <a16:creationId xmlns:a16="http://schemas.microsoft.com/office/drawing/2014/main" id="{8F4D7793-93B1-721E-0186-4CE7A8F492B0}"/>
              </a:ext>
            </a:extLst>
          </p:cNvPr>
          <p:cNvSpPr>
            <a:spLocks/>
          </p:cNvSpPr>
          <p:nvPr/>
        </p:nvSpPr>
        <p:spPr bwMode="auto">
          <a:xfrm>
            <a:off x="3213100" y="3962400"/>
            <a:ext cx="1282700" cy="749300"/>
          </a:xfrm>
          <a:custGeom>
            <a:avLst/>
            <a:gdLst>
              <a:gd name="T0" fmla="*/ 0 w 808"/>
              <a:gd name="T1" fmla="*/ 472 h 472"/>
              <a:gd name="T2" fmla="*/ 808 w 808"/>
              <a:gd name="T3" fmla="*/ 0 h 472"/>
            </a:gdLst>
            <a:ahLst/>
            <a:cxnLst>
              <a:cxn ang="0">
                <a:pos x="T0" y="T1"/>
              </a:cxn>
              <a:cxn ang="0">
                <a:pos x="T2" y="T3"/>
              </a:cxn>
            </a:cxnLst>
            <a:rect l="0" t="0" r="r" b="b"/>
            <a:pathLst>
              <a:path w="808" h="472">
                <a:moveTo>
                  <a:pt x="0" y="472"/>
                </a:moveTo>
                <a:cubicBezTo>
                  <a:pt x="360" y="424"/>
                  <a:pt x="628" y="192"/>
                  <a:pt x="808" y="0"/>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43047" name="Text Box 39">
            <a:extLst>
              <a:ext uri="{FF2B5EF4-FFF2-40B4-BE49-F238E27FC236}">
                <a16:creationId xmlns:a16="http://schemas.microsoft.com/office/drawing/2014/main" id="{4C0538E1-EB1A-7EA7-3E63-7A54902AAE93}"/>
              </a:ext>
            </a:extLst>
          </p:cNvPr>
          <p:cNvSpPr txBox="1">
            <a:spLocks noChangeArrowheads="1"/>
          </p:cNvSpPr>
          <p:nvPr/>
        </p:nvSpPr>
        <p:spPr bwMode="auto">
          <a:xfrm>
            <a:off x="677863" y="3581400"/>
            <a:ext cx="998537"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Record</a:t>
            </a:r>
          </a:p>
          <a:p>
            <a:pPr algn="ctr"/>
            <a:r>
              <a:rPr lang="en-US" altLang="en-US" sz="1600" b="0">
                <a:latin typeface="Arial" panose="020B0604020202020204" pitchFamily="34" charset="0"/>
              </a:rPr>
              <a:t>booking</a:t>
            </a:r>
          </a:p>
          <a:p>
            <a:pPr algn="ctr"/>
            <a:r>
              <a:rPr lang="en-US" altLang="en-US" sz="1600" b="0">
                <a:latin typeface="Arial" panose="020B0604020202020204" pitchFamily="34" charset="0"/>
              </a:rPr>
              <a:t>or checkin</a:t>
            </a:r>
          </a:p>
        </p:txBody>
      </p:sp>
      <p:cxnSp>
        <p:nvCxnSpPr>
          <p:cNvPr id="43048" name="AutoShape 40">
            <a:extLst>
              <a:ext uri="{FF2B5EF4-FFF2-40B4-BE49-F238E27FC236}">
                <a16:creationId xmlns:a16="http://schemas.microsoft.com/office/drawing/2014/main" id="{32D2FB0C-0EFB-4170-EF94-5BE365AE9F60}"/>
              </a:ext>
            </a:extLst>
          </p:cNvPr>
          <p:cNvCxnSpPr>
            <a:cxnSpLocks noChangeShapeType="1"/>
            <a:stCxn id="43047" idx="2"/>
            <a:endCxn id="43014" idx="2"/>
          </p:cNvCxnSpPr>
          <p:nvPr/>
        </p:nvCxnSpPr>
        <p:spPr bwMode="auto">
          <a:xfrm>
            <a:off x="1177925" y="4387850"/>
            <a:ext cx="661988" cy="604838"/>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049" name="Text Box 41">
            <a:extLst>
              <a:ext uri="{FF2B5EF4-FFF2-40B4-BE49-F238E27FC236}">
                <a16:creationId xmlns:a16="http://schemas.microsoft.com/office/drawing/2014/main" id="{22AE27BD-0417-6CEE-CE16-DBD64128DF89}"/>
              </a:ext>
            </a:extLst>
          </p:cNvPr>
          <p:cNvSpPr txBox="1">
            <a:spLocks noChangeArrowheads="1"/>
          </p:cNvSpPr>
          <p:nvPr/>
        </p:nvSpPr>
        <p:spPr bwMode="auto">
          <a:xfrm>
            <a:off x="6022975" y="5943600"/>
            <a:ext cx="1216025"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en-US" altLang="en-US" sz="1600" b="0">
                <a:latin typeface="Arial" panose="020B0604020202020204" pitchFamily="34" charset="0"/>
              </a:rPr>
              <a:t>Print</a:t>
            </a:r>
          </a:p>
          <a:p>
            <a:pPr algn="ctr"/>
            <a:r>
              <a:rPr lang="en-US" altLang="en-US" sz="1600" b="0">
                <a:latin typeface="Arial" panose="020B0604020202020204" pitchFamily="34" charset="0"/>
              </a:rPr>
              <a:t>confirm</a:t>
            </a:r>
          </a:p>
        </p:txBody>
      </p:sp>
      <p:cxnSp>
        <p:nvCxnSpPr>
          <p:cNvPr id="43050" name="AutoShape 42">
            <a:extLst>
              <a:ext uri="{FF2B5EF4-FFF2-40B4-BE49-F238E27FC236}">
                <a16:creationId xmlns:a16="http://schemas.microsoft.com/office/drawing/2014/main" id="{6599F79B-0E5F-1331-8FED-88CFA34D6B80}"/>
              </a:ext>
            </a:extLst>
          </p:cNvPr>
          <p:cNvCxnSpPr>
            <a:cxnSpLocks noChangeShapeType="1"/>
            <a:stCxn id="43049" idx="0"/>
            <a:endCxn id="43015" idx="4"/>
          </p:cNvCxnSpPr>
          <p:nvPr/>
        </p:nvCxnSpPr>
        <p:spPr bwMode="auto">
          <a:xfrm flipV="1">
            <a:off x="6630988" y="5380038"/>
            <a:ext cx="663575" cy="563562"/>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051" name="Text Box 43">
            <a:extLst>
              <a:ext uri="{FF2B5EF4-FFF2-40B4-BE49-F238E27FC236}">
                <a16:creationId xmlns:a16="http://schemas.microsoft.com/office/drawing/2014/main" id="{B2BAC696-D7E7-D8E1-8494-E81A4D7AED28}"/>
              </a:ext>
            </a:extLst>
          </p:cNvPr>
          <p:cNvSpPr txBox="1">
            <a:spLocks noChangeArrowheads="1"/>
          </p:cNvSpPr>
          <p:nvPr/>
        </p:nvSpPr>
        <p:spPr bwMode="auto">
          <a:xfrm>
            <a:off x="417513" y="1295400"/>
            <a:ext cx="1411287"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marL="381000" indent="-381000">
              <a:tabLst>
                <a:tab pos="190500" algn="l"/>
              </a:tabLst>
              <a:defRPr sz="2400">
                <a:solidFill>
                  <a:schemeClr val="tx1"/>
                </a:solidFill>
                <a:latin typeface="Times New Roman" panose="02020603050405020304" pitchFamily="18" charset="0"/>
              </a:defRPr>
            </a:lvl1pPr>
            <a:lvl2pPr marL="571500">
              <a:tabLst>
                <a:tab pos="190500" algn="l"/>
              </a:tabLst>
              <a:defRPr sz="2400">
                <a:solidFill>
                  <a:schemeClr val="tx1"/>
                </a:solidFill>
                <a:latin typeface="Times New Roman" panose="02020603050405020304" pitchFamily="18" charset="0"/>
              </a:defRPr>
            </a:lvl2pPr>
            <a:lvl3pPr>
              <a:tabLst>
                <a:tab pos="190500" algn="l"/>
              </a:tabLst>
              <a:defRPr sz="2400">
                <a:solidFill>
                  <a:schemeClr val="tx1"/>
                </a:solidFill>
                <a:latin typeface="Times New Roman" panose="02020603050405020304" pitchFamily="18" charset="0"/>
              </a:defRPr>
            </a:lvl3pPr>
            <a:lvl4pPr>
              <a:tabLst>
                <a:tab pos="190500" algn="l"/>
              </a:tabLst>
              <a:defRPr sz="2400">
                <a:solidFill>
                  <a:schemeClr val="tx1"/>
                </a:solidFill>
                <a:latin typeface="Times New Roman" panose="02020603050405020304" pitchFamily="18" charset="0"/>
              </a:defRPr>
            </a:lvl4pPr>
            <a:lvl5pPr>
              <a:tabLst>
                <a:tab pos="1905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1905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1905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1905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190500" algn="l"/>
              </a:tabLst>
              <a:defRPr sz="2400">
                <a:solidFill>
                  <a:schemeClr val="tx1"/>
                </a:solidFill>
                <a:latin typeface="Times New Roman" panose="02020603050405020304" pitchFamily="18" charset="0"/>
              </a:defRPr>
            </a:lvl9pPr>
          </a:lstStyle>
          <a:p>
            <a:r>
              <a:rPr lang="en-US" altLang="en-US" sz="1600" baseline="30000">
                <a:latin typeface="Arial" panose="020B0604020202020204" pitchFamily="34" charset="0"/>
              </a:rPr>
              <a:t>*)</a:t>
            </a:r>
            <a:r>
              <a:rPr lang="en-US" altLang="en-US" sz="1600" b="0">
                <a:latin typeface="Arial" panose="020B0604020202020204" pitchFamily="34" charset="0"/>
              </a:rPr>
              <a:t>	Find room = </a:t>
            </a:r>
          </a:p>
          <a:p>
            <a:r>
              <a:rPr lang="en-US" altLang="en-US" sz="1600" b="0">
                <a:latin typeface="Arial" panose="020B0604020202020204" pitchFamily="34" charset="0"/>
              </a:rPr>
              <a:t>	period + </a:t>
            </a:r>
          </a:p>
          <a:p>
            <a:r>
              <a:rPr lang="en-US" altLang="en-US" sz="1600" b="0">
                <a:latin typeface="Arial" panose="020B0604020202020204" pitchFamily="34" charset="0"/>
              </a:rPr>
              <a:t>	room type</a:t>
            </a:r>
            <a:endParaRPr lang="en-US" altLang="en-US" sz="1800">
              <a:latin typeface="Arial" panose="020B0604020202020204" pitchFamily="34" charset="0"/>
            </a:endParaRPr>
          </a:p>
        </p:txBody>
      </p:sp>
      <p:sp>
        <p:nvSpPr>
          <p:cNvPr id="43052" name="Text Box 44">
            <a:extLst>
              <a:ext uri="{FF2B5EF4-FFF2-40B4-BE49-F238E27FC236}">
                <a16:creationId xmlns:a16="http://schemas.microsoft.com/office/drawing/2014/main" id="{9FE89948-EA45-62E1-6F87-00723D065C88}"/>
              </a:ext>
            </a:extLst>
          </p:cNvPr>
          <p:cNvSpPr txBox="1">
            <a:spLocks noChangeArrowheads="1"/>
          </p:cNvSpPr>
          <p:nvPr/>
        </p:nvSpPr>
        <p:spPr bwMode="auto">
          <a:xfrm>
            <a:off x="2487613" y="3568700"/>
            <a:ext cx="649287"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600" b="0">
                <a:latin typeface="Arial" panose="020B0604020202020204" pitchFamily="34" charset="0"/>
              </a:rPr>
              <a:t>room#</a:t>
            </a:r>
          </a:p>
        </p:txBody>
      </p:sp>
      <p:sp>
        <p:nvSpPr>
          <p:cNvPr id="43053" name="Rectangle 45">
            <a:extLst>
              <a:ext uri="{FF2B5EF4-FFF2-40B4-BE49-F238E27FC236}">
                <a16:creationId xmlns:a16="http://schemas.microsoft.com/office/drawing/2014/main" id="{14929662-B24A-3E0E-0518-82A1757FDD22}"/>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a:extLst>
              <a:ext uri="{FF2B5EF4-FFF2-40B4-BE49-F238E27FC236}">
                <a16:creationId xmlns:a16="http://schemas.microsoft.com/office/drawing/2014/main" id="{556A42FF-0411-955C-44EE-548C35197136}"/>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3.15    Standards as requirements</a:t>
            </a:r>
            <a:endParaRPr lang="en-US" altLang="en-US" sz="3200" b="0">
              <a:latin typeface="Arial" panose="020B0604020202020204" pitchFamily="34" charset="0"/>
            </a:endParaRPr>
          </a:p>
        </p:txBody>
      </p:sp>
      <p:sp>
        <p:nvSpPr>
          <p:cNvPr id="45059" name="Text Box 3">
            <a:extLst>
              <a:ext uri="{FF2B5EF4-FFF2-40B4-BE49-F238E27FC236}">
                <a16:creationId xmlns:a16="http://schemas.microsoft.com/office/drawing/2014/main" id="{0137281E-8BE3-1C7E-0627-8BA5CF2B677A}"/>
              </a:ext>
            </a:extLst>
          </p:cNvPr>
          <p:cNvSpPr txBox="1">
            <a:spLocks noChangeArrowheads="1"/>
          </p:cNvSpPr>
          <p:nvPr/>
        </p:nvSpPr>
        <p:spPr bwMode="auto">
          <a:xfrm>
            <a:off x="685800" y="762000"/>
            <a:ext cx="7512050" cy="4922838"/>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44000" tIns="108000" rIns="144000" bIns="108000">
            <a:spAutoFit/>
          </a:bodyPr>
          <a:lstStyle>
            <a:lvl1pPr marL="571500" indent="-571500">
              <a:tabLst>
                <a:tab pos="571500" algn="l"/>
              </a:tabLst>
              <a:defRPr sz="2400">
                <a:solidFill>
                  <a:schemeClr val="tx1"/>
                </a:solidFill>
                <a:latin typeface="Times New Roman" panose="02020603050405020304" pitchFamily="18" charset="0"/>
              </a:defRPr>
            </a:lvl1pPr>
            <a:lvl2pPr marL="762000">
              <a:tabLst>
                <a:tab pos="571500" algn="l"/>
              </a:tabLst>
              <a:defRPr sz="2400">
                <a:solidFill>
                  <a:schemeClr val="tx1"/>
                </a:solidFill>
                <a:latin typeface="Times New Roman" panose="02020603050405020304" pitchFamily="18" charset="0"/>
              </a:defRPr>
            </a:lvl2pPr>
            <a:lvl3pPr marL="952500">
              <a:tabLst>
                <a:tab pos="571500" algn="l"/>
              </a:tabLst>
              <a:defRPr sz="2400">
                <a:solidFill>
                  <a:schemeClr val="tx1"/>
                </a:solidFill>
                <a:latin typeface="Times New Roman" panose="02020603050405020304" pitchFamily="18" charset="0"/>
              </a:defRPr>
            </a:lvl3pPr>
            <a:lvl4pPr>
              <a:tabLst>
                <a:tab pos="571500" algn="l"/>
              </a:tabLst>
              <a:defRPr sz="2400">
                <a:solidFill>
                  <a:schemeClr val="tx1"/>
                </a:solidFill>
                <a:latin typeface="Times New Roman" panose="02020603050405020304" pitchFamily="18" charset="0"/>
              </a:defRPr>
            </a:lvl4pPr>
            <a:lvl5pPr>
              <a:tabLst>
                <a:tab pos="5715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5715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5715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5715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571500" algn="l"/>
              </a:tabLst>
              <a:defRPr sz="2400">
                <a:solidFill>
                  <a:schemeClr val="tx1"/>
                </a:solidFill>
                <a:latin typeface="Times New Roman" panose="02020603050405020304" pitchFamily="18" charset="0"/>
              </a:defRPr>
            </a:lvl9pPr>
          </a:lstStyle>
          <a:p>
            <a:r>
              <a:rPr lang="en-US" altLang="en-US" sz="1800" b="0">
                <a:latin typeface="Arial" panose="020B0604020202020204" pitchFamily="34" charset="0"/>
              </a:rPr>
              <a:t>R1:	Data transfer to the account package shall be done through a file with the format described in WonderAccount Interface Guide xx.yy. The account numbers shall be . . .</a:t>
            </a:r>
          </a:p>
          <a:p>
            <a:endParaRPr lang="en-US" altLang="en-US" sz="1800" b="0">
              <a:latin typeface="Arial" panose="020B0604020202020204" pitchFamily="34" charset="0"/>
            </a:endParaRPr>
          </a:p>
          <a:p>
            <a:r>
              <a:rPr lang="en-US" altLang="en-US" sz="1800" b="0">
                <a:latin typeface="Arial" panose="020B0604020202020204" pitchFamily="34" charset="0"/>
              </a:rPr>
              <a:t>R2:	The user interface shall follow MS Windows Style Guide, xx.yy. The MS Word user interface should be used as a model where appropriate. </a:t>
            </a:r>
          </a:p>
          <a:p>
            <a:endParaRPr lang="en-US" altLang="en-US" sz="1800" b="0">
              <a:latin typeface="Arial" panose="020B0604020202020204" pitchFamily="34" charset="0"/>
            </a:endParaRPr>
          </a:p>
          <a:p>
            <a:r>
              <a:rPr lang="en-US" altLang="en-US" sz="1800" b="0">
                <a:latin typeface="Arial" panose="020B0604020202020204" pitchFamily="34" charset="0"/>
              </a:rPr>
              <a:t>R3:	Shall run under MS-Windows release xx.yy. Supplier shall port product to new releases within ______ months.</a:t>
            </a:r>
          </a:p>
          <a:p>
            <a:endParaRPr lang="en-US" altLang="en-US" sz="1800" b="0">
              <a:latin typeface="Arial" panose="020B0604020202020204" pitchFamily="34" charset="0"/>
            </a:endParaRPr>
          </a:p>
          <a:p>
            <a:r>
              <a:rPr lang="en-US" altLang="en-US" sz="1800" b="0">
                <a:latin typeface="Arial" panose="020B0604020202020204" pitchFamily="34" charset="0"/>
              </a:rPr>
              <a:t>R4:	Shall follow good accounting practice. The supplier shall obtain the necessary certification.</a:t>
            </a:r>
          </a:p>
          <a:p>
            <a:endParaRPr lang="en-US" altLang="en-US" sz="1800" b="0">
              <a:latin typeface="Arial" panose="020B0604020202020204" pitchFamily="34" charset="0"/>
            </a:endParaRPr>
          </a:p>
          <a:p>
            <a:r>
              <a:rPr lang="en-US" altLang="en-US" sz="1800" b="0">
                <a:latin typeface="Arial" panose="020B0604020202020204" pitchFamily="34" charset="0"/>
              </a:rPr>
              <a:t>R5:	The supplier shall update the payroll computations in accordance with new union agreements within one month after release of the agreement.</a:t>
            </a:r>
          </a:p>
        </p:txBody>
      </p:sp>
      <p:sp>
        <p:nvSpPr>
          <p:cNvPr id="45060" name="Rectangle 4">
            <a:extLst>
              <a:ext uri="{FF2B5EF4-FFF2-40B4-BE49-F238E27FC236}">
                <a16:creationId xmlns:a16="http://schemas.microsoft.com/office/drawing/2014/main" id="{4132A02A-3045-9B1F-5870-25833403D7A6}"/>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a:extLst>
              <a:ext uri="{FF2B5EF4-FFF2-40B4-BE49-F238E27FC236}">
                <a16:creationId xmlns:a16="http://schemas.microsoft.com/office/drawing/2014/main" id="{EBC2A315-1D4C-6E87-4CF0-9F7456354017}"/>
              </a:ext>
            </a:extLst>
          </p:cNvPr>
          <p:cNvSpPr txBox="1">
            <a:spLocks noChangeArrowheads="1"/>
          </p:cNvSpPr>
          <p:nvPr/>
        </p:nvSpPr>
        <p:spPr bwMode="auto">
          <a:xfrm>
            <a:off x="5461000" y="685800"/>
            <a:ext cx="1150938" cy="698500"/>
          </a:xfrm>
          <a:prstGeom prst="rect">
            <a:avLst/>
          </a:prstGeom>
          <a:noFill/>
          <a:ln w="57150" cmpd="thickThin">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r>
              <a:rPr lang="en-US" altLang="en-US" sz="1800">
                <a:latin typeface="Arial" panose="020B0604020202020204" pitchFamily="34" charset="0"/>
              </a:rPr>
              <a:t>Hotel</a:t>
            </a:r>
          </a:p>
          <a:p>
            <a:pPr algn="ctr"/>
            <a:r>
              <a:rPr lang="en-US" altLang="en-US" sz="1800">
                <a:latin typeface="Arial" panose="020B0604020202020204" pitchFamily="34" charset="0"/>
              </a:rPr>
              <a:t>system</a:t>
            </a:r>
          </a:p>
        </p:txBody>
      </p:sp>
      <p:sp>
        <p:nvSpPr>
          <p:cNvPr id="16387" name="Text Box 3">
            <a:extLst>
              <a:ext uri="{FF2B5EF4-FFF2-40B4-BE49-F238E27FC236}">
                <a16:creationId xmlns:a16="http://schemas.microsoft.com/office/drawing/2014/main" id="{AF641416-67B4-56B8-9C4E-E344CD92B549}"/>
              </a:ext>
            </a:extLst>
          </p:cNvPr>
          <p:cNvSpPr txBox="1">
            <a:spLocks noChangeArrowheads="1"/>
          </p:cNvSpPr>
          <p:nvPr/>
        </p:nvSpPr>
        <p:spPr bwMode="auto">
          <a:xfrm>
            <a:off x="5883275" y="2452688"/>
            <a:ext cx="682625" cy="347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nchorCtr="1">
            <a:spAutoFit/>
          </a:bodyPr>
          <a:lstStyle/>
          <a:p>
            <a:pPr algn="ctr"/>
            <a:r>
              <a:rPr lang="en-US" altLang="en-US" sz="1800" b="0">
                <a:latin typeface="Arial" panose="020B0604020202020204" pitchFamily="34" charset="0"/>
              </a:rPr>
              <a:t>Guest</a:t>
            </a:r>
          </a:p>
        </p:txBody>
      </p:sp>
      <p:sp>
        <p:nvSpPr>
          <p:cNvPr id="16388" name="Text Box 4">
            <a:extLst>
              <a:ext uri="{FF2B5EF4-FFF2-40B4-BE49-F238E27FC236}">
                <a16:creationId xmlns:a16="http://schemas.microsoft.com/office/drawing/2014/main" id="{5B656558-A047-5EC4-74A1-56C61F1714DB}"/>
              </a:ext>
            </a:extLst>
          </p:cNvPr>
          <p:cNvSpPr txBox="1">
            <a:spLocks noChangeArrowheads="1"/>
          </p:cNvSpPr>
          <p:nvPr/>
        </p:nvSpPr>
        <p:spPr bwMode="auto">
          <a:xfrm>
            <a:off x="7613650" y="709613"/>
            <a:ext cx="927100" cy="650875"/>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b="0">
                <a:latin typeface="Arial" panose="020B0604020202020204" pitchFamily="34" charset="0"/>
              </a:rPr>
              <a:t>Account</a:t>
            </a:r>
          </a:p>
          <a:p>
            <a:pPr algn="ctr"/>
            <a:r>
              <a:rPr lang="en-US" altLang="en-US" sz="1800" b="0">
                <a:latin typeface="Arial" panose="020B0604020202020204" pitchFamily="34" charset="0"/>
              </a:rPr>
              <a:t>system</a:t>
            </a:r>
          </a:p>
        </p:txBody>
      </p:sp>
      <p:sp>
        <p:nvSpPr>
          <p:cNvPr id="16389" name="Text Box 5">
            <a:extLst>
              <a:ext uri="{FF2B5EF4-FFF2-40B4-BE49-F238E27FC236}">
                <a16:creationId xmlns:a16="http://schemas.microsoft.com/office/drawing/2014/main" id="{6061E218-4938-CA8F-DB2C-1F62D4A48586}"/>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3.2    Context diagram</a:t>
            </a:r>
            <a:endParaRPr lang="en-US" altLang="en-US" sz="3200">
              <a:latin typeface="Arial" panose="020B0604020202020204" pitchFamily="34" charset="0"/>
            </a:endParaRPr>
          </a:p>
        </p:txBody>
      </p:sp>
      <p:sp>
        <p:nvSpPr>
          <p:cNvPr id="16390" name="Line 6">
            <a:extLst>
              <a:ext uri="{FF2B5EF4-FFF2-40B4-BE49-F238E27FC236}">
                <a16:creationId xmlns:a16="http://schemas.microsoft.com/office/drawing/2014/main" id="{DC3DE44E-792A-A71B-AA78-E2E7F8BFEB8A}"/>
              </a:ext>
            </a:extLst>
          </p:cNvPr>
          <p:cNvSpPr>
            <a:spLocks noChangeShapeType="1"/>
          </p:cNvSpPr>
          <p:nvPr/>
        </p:nvSpPr>
        <p:spPr bwMode="auto">
          <a:xfrm>
            <a:off x="3897313" y="1057275"/>
            <a:ext cx="1463675"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391" name="Line 7">
            <a:extLst>
              <a:ext uri="{FF2B5EF4-FFF2-40B4-BE49-F238E27FC236}">
                <a16:creationId xmlns:a16="http://schemas.microsoft.com/office/drawing/2014/main" id="{40A39816-923A-3C24-B31D-1366B208037A}"/>
              </a:ext>
            </a:extLst>
          </p:cNvPr>
          <p:cNvSpPr>
            <a:spLocks noChangeShapeType="1"/>
          </p:cNvSpPr>
          <p:nvPr/>
        </p:nvSpPr>
        <p:spPr bwMode="auto">
          <a:xfrm>
            <a:off x="6656388" y="1057275"/>
            <a:ext cx="874712"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392" name="Line 8">
            <a:extLst>
              <a:ext uri="{FF2B5EF4-FFF2-40B4-BE49-F238E27FC236}">
                <a16:creationId xmlns:a16="http://schemas.microsoft.com/office/drawing/2014/main" id="{C4A8B322-6920-D0C9-C7C8-141EF461CE9C}"/>
              </a:ext>
            </a:extLst>
          </p:cNvPr>
          <p:cNvSpPr>
            <a:spLocks noChangeShapeType="1"/>
          </p:cNvSpPr>
          <p:nvPr/>
        </p:nvSpPr>
        <p:spPr bwMode="auto">
          <a:xfrm>
            <a:off x="5722938" y="1463675"/>
            <a:ext cx="0" cy="7620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393" name="Text Box 9">
            <a:extLst>
              <a:ext uri="{FF2B5EF4-FFF2-40B4-BE49-F238E27FC236}">
                <a16:creationId xmlns:a16="http://schemas.microsoft.com/office/drawing/2014/main" id="{079CC38A-7354-11E5-9083-9BA45884708F}"/>
              </a:ext>
            </a:extLst>
          </p:cNvPr>
          <p:cNvSpPr txBox="1">
            <a:spLocks noChangeArrowheads="1"/>
          </p:cNvSpPr>
          <p:nvPr/>
        </p:nvSpPr>
        <p:spPr bwMode="auto">
          <a:xfrm>
            <a:off x="5800725" y="1582738"/>
            <a:ext cx="1087438"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nchorCtr="1">
            <a:spAutoFit/>
          </a:bodyPr>
          <a:lstStyle/>
          <a:p>
            <a:r>
              <a:rPr lang="en-US" altLang="en-US" sz="1400" b="0">
                <a:latin typeface="Arial" panose="020B0604020202020204" pitchFamily="34" charset="0"/>
              </a:rPr>
              <a:t>confirmation,</a:t>
            </a:r>
          </a:p>
          <a:p>
            <a:r>
              <a:rPr lang="en-US" altLang="en-US" sz="1400" b="0">
                <a:latin typeface="Arial" panose="020B0604020202020204" pitchFamily="34" charset="0"/>
              </a:rPr>
              <a:t>invoice</a:t>
            </a:r>
          </a:p>
        </p:txBody>
      </p:sp>
      <p:sp>
        <p:nvSpPr>
          <p:cNvPr id="16394" name="Text Box 10">
            <a:extLst>
              <a:ext uri="{FF2B5EF4-FFF2-40B4-BE49-F238E27FC236}">
                <a16:creationId xmlns:a16="http://schemas.microsoft.com/office/drawing/2014/main" id="{57A3B2DB-6804-7410-D5B1-7CDC4199FD7E}"/>
              </a:ext>
            </a:extLst>
          </p:cNvPr>
          <p:cNvSpPr txBox="1">
            <a:spLocks noChangeArrowheads="1"/>
          </p:cNvSpPr>
          <p:nvPr/>
        </p:nvSpPr>
        <p:spPr bwMode="auto">
          <a:xfrm>
            <a:off x="4219575" y="1101725"/>
            <a:ext cx="1077913"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nchorCtr="1">
            <a:spAutoFit/>
          </a:bodyPr>
          <a:lstStyle/>
          <a:p>
            <a:r>
              <a:rPr lang="en-US" altLang="en-US" sz="1400" b="0">
                <a:latin typeface="Arial" panose="020B0604020202020204" pitchFamily="34" charset="0"/>
              </a:rPr>
              <a:t>booking,</a:t>
            </a:r>
          </a:p>
          <a:p>
            <a:r>
              <a:rPr lang="en-US" altLang="en-US" sz="1400" b="0">
                <a:latin typeface="Arial" panose="020B0604020202020204" pitchFamily="34" charset="0"/>
              </a:rPr>
              <a:t>checkout,</a:t>
            </a:r>
          </a:p>
          <a:p>
            <a:r>
              <a:rPr lang="en-US" altLang="en-US" sz="1400" b="0">
                <a:latin typeface="Arial" panose="020B0604020202020204" pitchFamily="34" charset="0"/>
              </a:rPr>
              <a:t>service note,</a:t>
            </a:r>
          </a:p>
          <a:p>
            <a:r>
              <a:rPr lang="en-US" altLang="en-US" sz="1400" b="0">
                <a:latin typeface="Arial" panose="020B0604020202020204" pitchFamily="34" charset="0"/>
              </a:rPr>
              <a:t>. . .</a:t>
            </a:r>
          </a:p>
        </p:txBody>
      </p:sp>
      <p:sp>
        <p:nvSpPr>
          <p:cNvPr id="16395" name="Text Box 11">
            <a:extLst>
              <a:ext uri="{FF2B5EF4-FFF2-40B4-BE49-F238E27FC236}">
                <a16:creationId xmlns:a16="http://schemas.microsoft.com/office/drawing/2014/main" id="{FDCAB7F1-B1D4-D21C-1E61-5D408E16629F}"/>
              </a:ext>
            </a:extLst>
          </p:cNvPr>
          <p:cNvSpPr txBox="1">
            <a:spLocks noChangeArrowheads="1"/>
          </p:cNvSpPr>
          <p:nvPr/>
        </p:nvSpPr>
        <p:spPr bwMode="auto">
          <a:xfrm>
            <a:off x="533400" y="749300"/>
            <a:ext cx="220980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nchorCtr="1">
            <a:spAutoFit/>
          </a:bodyPr>
          <a:lstStyle>
            <a:lvl1pPr>
              <a:defRPr sz="2400">
                <a:solidFill>
                  <a:schemeClr val="tx1"/>
                </a:solidFill>
                <a:latin typeface="Times New Roman" panose="02020603050405020304" pitchFamily="18" charset="0"/>
              </a:defRPr>
            </a:lvl1pPr>
            <a:lvl2pPr marL="673100">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800">
                <a:latin typeface="Arial" panose="020B0604020202020204" pitchFamily="34" charset="0"/>
              </a:rPr>
              <a:t>R1: </a:t>
            </a:r>
          </a:p>
          <a:p>
            <a:r>
              <a:rPr lang="en-US" altLang="en-US" sz="1800" b="0">
                <a:latin typeface="Arial" panose="020B0604020202020204" pitchFamily="34" charset="0"/>
              </a:rPr>
              <a:t>The product shall have the following interfaces:</a:t>
            </a:r>
          </a:p>
        </p:txBody>
      </p:sp>
      <p:sp>
        <p:nvSpPr>
          <p:cNvPr id="16411" name="Text Box 27">
            <a:extLst>
              <a:ext uri="{FF2B5EF4-FFF2-40B4-BE49-F238E27FC236}">
                <a16:creationId xmlns:a16="http://schemas.microsoft.com/office/drawing/2014/main" id="{4755C486-90CB-E391-8DC2-D4470AE80B4E}"/>
              </a:ext>
            </a:extLst>
          </p:cNvPr>
          <p:cNvSpPr txBox="1">
            <a:spLocks noChangeArrowheads="1"/>
          </p:cNvSpPr>
          <p:nvPr/>
        </p:nvSpPr>
        <p:spPr bwMode="auto">
          <a:xfrm>
            <a:off x="3124200" y="1585913"/>
            <a:ext cx="809625"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b="0">
                <a:latin typeface="Arial" panose="020B0604020202020204" pitchFamily="34" charset="0"/>
              </a:rPr>
              <a:t>Recep-</a:t>
            </a:r>
          </a:p>
          <a:p>
            <a:r>
              <a:rPr lang="en-US" altLang="en-US" sz="1800" b="0">
                <a:latin typeface="Arial" panose="020B0604020202020204" pitchFamily="34" charset="0"/>
              </a:rPr>
              <a:t>tionist</a:t>
            </a:r>
          </a:p>
        </p:txBody>
      </p:sp>
      <p:grpSp>
        <p:nvGrpSpPr>
          <p:cNvPr id="16412" name="Group 28">
            <a:extLst>
              <a:ext uri="{FF2B5EF4-FFF2-40B4-BE49-F238E27FC236}">
                <a16:creationId xmlns:a16="http://schemas.microsoft.com/office/drawing/2014/main" id="{0FC2A20F-9683-76C3-1E99-655F2C5F2760}"/>
              </a:ext>
            </a:extLst>
          </p:cNvPr>
          <p:cNvGrpSpPr>
            <a:grpSpLocks/>
          </p:cNvGrpSpPr>
          <p:nvPr/>
        </p:nvGrpSpPr>
        <p:grpSpPr bwMode="auto">
          <a:xfrm>
            <a:off x="3368675" y="873125"/>
            <a:ext cx="280988" cy="590550"/>
            <a:chOff x="1449" y="2649"/>
            <a:chExt cx="177" cy="372"/>
          </a:xfrm>
        </p:grpSpPr>
        <p:sp>
          <p:nvSpPr>
            <p:cNvPr id="16413" name="Line 29">
              <a:extLst>
                <a:ext uri="{FF2B5EF4-FFF2-40B4-BE49-F238E27FC236}">
                  <a16:creationId xmlns:a16="http://schemas.microsoft.com/office/drawing/2014/main" id="{6B50C4BE-54DA-A665-BEA9-DDADC8D69574}"/>
                </a:ext>
              </a:extLst>
            </p:cNvPr>
            <p:cNvSpPr>
              <a:spLocks noChangeShapeType="1"/>
            </p:cNvSpPr>
            <p:nvPr/>
          </p:nvSpPr>
          <p:spPr bwMode="auto">
            <a:xfrm>
              <a:off x="1449" y="2791"/>
              <a:ext cx="17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16414" name="Line 30">
              <a:extLst>
                <a:ext uri="{FF2B5EF4-FFF2-40B4-BE49-F238E27FC236}">
                  <a16:creationId xmlns:a16="http://schemas.microsoft.com/office/drawing/2014/main" id="{744991F2-C6BE-A04B-C4EE-1925B7287182}"/>
                </a:ext>
              </a:extLst>
            </p:cNvPr>
            <p:cNvSpPr>
              <a:spLocks noChangeShapeType="1"/>
            </p:cNvSpPr>
            <p:nvPr/>
          </p:nvSpPr>
          <p:spPr bwMode="auto">
            <a:xfrm>
              <a:off x="1538" y="2736"/>
              <a:ext cx="0" cy="18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15" name="Freeform 31">
              <a:extLst>
                <a:ext uri="{FF2B5EF4-FFF2-40B4-BE49-F238E27FC236}">
                  <a16:creationId xmlns:a16="http://schemas.microsoft.com/office/drawing/2014/main" id="{632498F0-0ACD-230A-0198-393B8B2F4931}"/>
                </a:ext>
              </a:extLst>
            </p:cNvPr>
            <p:cNvSpPr>
              <a:spLocks/>
            </p:cNvSpPr>
            <p:nvPr/>
          </p:nvSpPr>
          <p:spPr bwMode="auto">
            <a:xfrm>
              <a:off x="1542" y="2893"/>
              <a:ext cx="57" cy="128"/>
            </a:xfrm>
            <a:custGeom>
              <a:avLst/>
              <a:gdLst>
                <a:gd name="T0" fmla="*/ 0 w 39"/>
                <a:gd name="T1" fmla="*/ 0 h 87"/>
                <a:gd name="T2" fmla="*/ 39 w 39"/>
                <a:gd name="T3" fmla="*/ 87 h 87"/>
              </a:gdLst>
              <a:ahLst/>
              <a:cxnLst>
                <a:cxn ang="0">
                  <a:pos x="T0" y="T1"/>
                </a:cxn>
                <a:cxn ang="0">
                  <a:pos x="T2" y="T3"/>
                </a:cxn>
              </a:cxnLst>
              <a:rect l="0" t="0" r="r" b="b"/>
              <a:pathLst>
                <a:path w="39" h="87">
                  <a:moveTo>
                    <a:pt x="0" y="0"/>
                  </a:moveTo>
                  <a:lnTo>
                    <a:pt x="39" y="87"/>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16" name="Freeform 32">
              <a:extLst>
                <a:ext uri="{FF2B5EF4-FFF2-40B4-BE49-F238E27FC236}">
                  <a16:creationId xmlns:a16="http://schemas.microsoft.com/office/drawing/2014/main" id="{B91B59E3-365F-2CA6-9C77-298639B5C017}"/>
                </a:ext>
              </a:extLst>
            </p:cNvPr>
            <p:cNvSpPr>
              <a:spLocks/>
            </p:cNvSpPr>
            <p:nvPr/>
          </p:nvSpPr>
          <p:spPr bwMode="auto">
            <a:xfrm>
              <a:off x="1476" y="2888"/>
              <a:ext cx="62" cy="133"/>
            </a:xfrm>
            <a:custGeom>
              <a:avLst/>
              <a:gdLst>
                <a:gd name="T0" fmla="*/ 42 w 42"/>
                <a:gd name="T1" fmla="*/ 0 h 90"/>
                <a:gd name="T2" fmla="*/ 0 w 42"/>
                <a:gd name="T3" fmla="*/ 90 h 90"/>
              </a:gdLst>
              <a:ahLst/>
              <a:cxnLst>
                <a:cxn ang="0">
                  <a:pos x="T0" y="T1"/>
                </a:cxn>
                <a:cxn ang="0">
                  <a:pos x="T2" y="T3"/>
                </a:cxn>
              </a:cxnLst>
              <a:rect l="0" t="0" r="r" b="b"/>
              <a:pathLst>
                <a:path w="42" h="90">
                  <a:moveTo>
                    <a:pt x="42" y="0"/>
                  </a:moveTo>
                  <a:lnTo>
                    <a:pt x="0" y="90"/>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17" name="Oval 33">
              <a:extLst>
                <a:ext uri="{FF2B5EF4-FFF2-40B4-BE49-F238E27FC236}">
                  <a16:creationId xmlns:a16="http://schemas.microsoft.com/office/drawing/2014/main" id="{E4629059-04E3-8921-5240-8808B225A25F}"/>
                </a:ext>
              </a:extLst>
            </p:cNvPr>
            <p:cNvSpPr>
              <a:spLocks noChangeArrowheads="1"/>
            </p:cNvSpPr>
            <p:nvPr/>
          </p:nvSpPr>
          <p:spPr bwMode="auto">
            <a:xfrm>
              <a:off x="1493" y="2649"/>
              <a:ext cx="93" cy="93"/>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grpSp>
        <p:nvGrpSpPr>
          <p:cNvPr id="16418" name="Group 34">
            <a:extLst>
              <a:ext uri="{FF2B5EF4-FFF2-40B4-BE49-F238E27FC236}">
                <a16:creationId xmlns:a16="http://schemas.microsoft.com/office/drawing/2014/main" id="{2D1ED34F-188E-0B7E-635B-B7697AF1818B}"/>
              </a:ext>
            </a:extLst>
          </p:cNvPr>
          <p:cNvGrpSpPr>
            <a:grpSpLocks/>
          </p:cNvGrpSpPr>
          <p:nvPr/>
        </p:nvGrpSpPr>
        <p:grpSpPr bwMode="auto">
          <a:xfrm>
            <a:off x="5589588" y="2346325"/>
            <a:ext cx="280987" cy="590550"/>
            <a:chOff x="1449" y="2649"/>
            <a:chExt cx="177" cy="372"/>
          </a:xfrm>
        </p:grpSpPr>
        <p:sp>
          <p:nvSpPr>
            <p:cNvPr id="16419" name="Line 35">
              <a:extLst>
                <a:ext uri="{FF2B5EF4-FFF2-40B4-BE49-F238E27FC236}">
                  <a16:creationId xmlns:a16="http://schemas.microsoft.com/office/drawing/2014/main" id="{37D30D30-1D57-FC76-D781-0E7D8EF704C9}"/>
                </a:ext>
              </a:extLst>
            </p:cNvPr>
            <p:cNvSpPr>
              <a:spLocks noChangeShapeType="1"/>
            </p:cNvSpPr>
            <p:nvPr/>
          </p:nvSpPr>
          <p:spPr bwMode="auto">
            <a:xfrm>
              <a:off x="1449" y="2791"/>
              <a:ext cx="17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16420" name="Line 36">
              <a:extLst>
                <a:ext uri="{FF2B5EF4-FFF2-40B4-BE49-F238E27FC236}">
                  <a16:creationId xmlns:a16="http://schemas.microsoft.com/office/drawing/2014/main" id="{A6B872C4-C3F4-BB66-42E6-995A8A5C95CA}"/>
                </a:ext>
              </a:extLst>
            </p:cNvPr>
            <p:cNvSpPr>
              <a:spLocks noChangeShapeType="1"/>
            </p:cNvSpPr>
            <p:nvPr/>
          </p:nvSpPr>
          <p:spPr bwMode="auto">
            <a:xfrm>
              <a:off x="1538" y="2736"/>
              <a:ext cx="0" cy="18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21" name="Freeform 37">
              <a:extLst>
                <a:ext uri="{FF2B5EF4-FFF2-40B4-BE49-F238E27FC236}">
                  <a16:creationId xmlns:a16="http://schemas.microsoft.com/office/drawing/2014/main" id="{FED9B67E-4F5E-011C-E3E3-E5217FC694F4}"/>
                </a:ext>
              </a:extLst>
            </p:cNvPr>
            <p:cNvSpPr>
              <a:spLocks/>
            </p:cNvSpPr>
            <p:nvPr/>
          </p:nvSpPr>
          <p:spPr bwMode="auto">
            <a:xfrm>
              <a:off x="1542" y="2893"/>
              <a:ext cx="57" cy="128"/>
            </a:xfrm>
            <a:custGeom>
              <a:avLst/>
              <a:gdLst>
                <a:gd name="T0" fmla="*/ 0 w 39"/>
                <a:gd name="T1" fmla="*/ 0 h 87"/>
                <a:gd name="T2" fmla="*/ 39 w 39"/>
                <a:gd name="T3" fmla="*/ 87 h 87"/>
              </a:gdLst>
              <a:ahLst/>
              <a:cxnLst>
                <a:cxn ang="0">
                  <a:pos x="T0" y="T1"/>
                </a:cxn>
                <a:cxn ang="0">
                  <a:pos x="T2" y="T3"/>
                </a:cxn>
              </a:cxnLst>
              <a:rect l="0" t="0" r="r" b="b"/>
              <a:pathLst>
                <a:path w="39" h="87">
                  <a:moveTo>
                    <a:pt x="0" y="0"/>
                  </a:moveTo>
                  <a:lnTo>
                    <a:pt x="39" y="87"/>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22" name="Freeform 38">
              <a:extLst>
                <a:ext uri="{FF2B5EF4-FFF2-40B4-BE49-F238E27FC236}">
                  <a16:creationId xmlns:a16="http://schemas.microsoft.com/office/drawing/2014/main" id="{D06427F4-95C2-BF7B-06D2-867702073027}"/>
                </a:ext>
              </a:extLst>
            </p:cNvPr>
            <p:cNvSpPr>
              <a:spLocks/>
            </p:cNvSpPr>
            <p:nvPr/>
          </p:nvSpPr>
          <p:spPr bwMode="auto">
            <a:xfrm>
              <a:off x="1476" y="2888"/>
              <a:ext cx="62" cy="133"/>
            </a:xfrm>
            <a:custGeom>
              <a:avLst/>
              <a:gdLst>
                <a:gd name="T0" fmla="*/ 42 w 42"/>
                <a:gd name="T1" fmla="*/ 0 h 90"/>
                <a:gd name="T2" fmla="*/ 0 w 42"/>
                <a:gd name="T3" fmla="*/ 90 h 90"/>
              </a:gdLst>
              <a:ahLst/>
              <a:cxnLst>
                <a:cxn ang="0">
                  <a:pos x="T0" y="T1"/>
                </a:cxn>
                <a:cxn ang="0">
                  <a:pos x="T2" y="T3"/>
                </a:cxn>
              </a:cxnLst>
              <a:rect l="0" t="0" r="r" b="b"/>
              <a:pathLst>
                <a:path w="42" h="90">
                  <a:moveTo>
                    <a:pt x="42" y="0"/>
                  </a:moveTo>
                  <a:lnTo>
                    <a:pt x="0" y="90"/>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23" name="Oval 39">
              <a:extLst>
                <a:ext uri="{FF2B5EF4-FFF2-40B4-BE49-F238E27FC236}">
                  <a16:creationId xmlns:a16="http://schemas.microsoft.com/office/drawing/2014/main" id="{6674DBB4-F22B-A492-EFF9-244BBDC845D5}"/>
                </a:ext>
              </a:extLst>
            </p:cNvPr>
            <p:cNvSpPr>
              <a:spLocks noChangeArrowheads="1"/>
            </p:cNvSpPr>
            <p:nvPr/>
          </p:nvSpPr>
          <p:spPr bwMode="auto">
            <a:xfrm>
              <a:off x="1493" y="2649"/>
              <a:ext cx="93" cy="93"/>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sp>
        <p:nvSpPr>
          <p:cNvPr id="16448" name="Text Box 64">
            <a:extLst>
              <a:ext uri="{FF2B5EF4-FFF2-40B4-BE49-F238E27FC236}">
                <a16:creationId xmlns:a16="http://schemas.microsoft.com/office/drawing/2014/main" id="{863EBE63-E99A-88E6-D029-A794A31EBE78}"/>
              </a:ext>
            </a:extLst>
          </p:cNvPr>
          <p:cNvSpPr txBox="1">
            <a:spLocks noChangeArrowheads="1"/>
          </p:cNvSpPr>
          <p:nvPr/>
        </p:nvSpPr>
        <p:spPr bwMode="auto">
          <a:xfrm>
            <a:off x="7361238" y="1920875"/>
            <a:ext cx="1181100" cy="650875"/>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800" b="0">
                <a:latin typeface="Arial" panose="020B0604020202020204" pitchFamily="34" charset="0"/>
              </a:rPr>
              <a:t>Telephone</a:t>
            </a:r>
          </a:p>
          <a:p>
            <a:pPr algn="ctr"/>
            <a:r>
              <a:rPr lang="en-US" altLang="en-US" sz="1800" b="0">
                <a:latin typeface="Arial" panose="020B0604020202020204" pitchFamily="34" charset="0"/>
              </a:rPr>
              <a:t>system</a:t>
            </a:r>
          </a:p>
        </p:txBody>
      </p:sp>
      <p:sp>
        <p:nvSpPr>
          <p:cNvPr id="16449" name="Line 65">
            <a:extLst>
              <a:ext uri="{FF2B5EF4-FFF2-40B4-BE49-F238E27FC236}">
                <a16:creationId xmlns:a16="http://schemas.microsoft.com/office/drawing/2014/main" id="{759EF011-A8B1-BB0C-F2CB-64341DF7C558}"/>
              </a:ext>
            </a:extLst>
          </p:cNvPr>
          <p:cNvSpPr>
            <a:spLocks noChangeShapeType="1"/>
          </p:cNvSpPr>
          <p:nvPr/>
        </p:nvSpPr>
        <p:spPr bwMode="auto">
          <a:xfrm flipH="1" flipV="1">
            <a:off x="6611938" y="1384300"/>
            <a:ext cx="936625" cy="53657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52" name="Rectangle 68">
            <a:extLst>
              <a:ext uri="{FF2B5EF4-FFF2-40B4-BE49-F238E27FC236}">
                <a16:creationId xmlns:a16="http://schemas.microsoft.com/office/drawing/2014/main" id="{7BCEFB0C-3357-8636-93B1-B067798DF61D}"/>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grpSp>
        <p:nvGrpSpPr>
          <p:cNvPr id="16453" name="Group 69">
            <a:extLst>
              <a:ext uri="{FF2B5EF4-FFF2-40B4-BE49-F238E27FC236}">
                <a16:creationId xmlns:a16="http://schemas.microsoft.com/office/drawing/2014/main" id="{206590FB-E480-C09D-AC02-62AF7670FEBC}"/>
              </a:ext>
            </a:extLst>
          </p:cNvPr>
          <p:cNvGrpSpPr>
            <a:grpSpLocks/>
          </p:cNvGrpSpPr>
          <p:nvPr/>
        </p:nvGrpSpPr>
        <p:grpSpPr bwMode="auto">
          <a:xfrm>
            <a:off x="457200" y="3200400"/>
            <a:ext cx="8382000" cy="3403600"/>
            <a:chOff x="288" y="2016"/>
            <a:chExt cx="5280" cy="2144"/>
          </a:xfrm>
        </p:grpSpPr>
        <p:sp>
          <p:nvSpPr>
            <p:cNvPr id="16396" name="Text Box 12">
              <a:extLst>
                <a:ext uri="{FF2B5EF4-FFF2-40B4-BE49-F238E27FC236}">
                  <a16:creationId xmlns:a16="http://schemas.microsoft.com/office/drawing/2014/main" id="{67C260CD-67E8-4D26-347F-D648F9456FE3}"/>
                </a:ext>
              </a:extLst>
            </p:cNvPr>
            <p:cNvSpPr txBox="1">
              <a:spLocks noChangeArrowheads="1"/>
            </p:cNvSpPr>
            <p:nvPr/>
          </p:nvSpPr>
          <p:spPr bwMode="auto">
            <a:xfrm>
              <a:off x="3432" y="2568"/>
              <a:ext cx="723" cy="440"/>
            </a:xfrm>
            <a:prstGeom prst="rect">
              <a:avLst/>
            </a:prstGeom>
            <a:noFill/>
            <a:ln w="57150" cmpd="thickThin">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r>
                <a:rPr lang="en-US" altLang="en-US" sz="1800">
                  <a:latin typeface="Arial" panose="020B0604020202020204" pitchFamily="34" charset="0"/>
                </a:rPr>
                <a:t>Hotel</a:t>
              </a:r>
            </a:p>
            <a:p>
              <a:pPr algn="ctr"/>
              <a:r>
                <a:rPr lang="en-US" altLang="en-US" sz="1800">
                  <a:latin typeface="Arial" panose="020B0604020202020204" pitchFamily="34" charset="0"/>
                </a:rPr>
                <a:t>system</a:t>
              </a:r>
            </a:p>
          </p:txBody>
        </p:sp>
        <p:sp>
          <p:nvSpPr>
            <p:cNvPr id="16397" name="Text Box 13">
              <a:extLst>
                <a:ext uri="{FF2B5EF4-FFF2-40B4-BE49-F238E27FC236}">
                  <a16:creationId xmlns:a16="http://schemas.microsoft.com/office/drawing/2014/main" id="{A92E189B-2F26-DA56-8E62-CFB34B75B781}"/>
                </a:ext>
              </a:extLst>
            </p:cNvPr>
            <p:cNvSpPr txBox="1">
              <a:spLocks noChangeArrowheads="1"/>
            </p:cNvSpPr>
            <p:nvPr/>
          </p:nvSpPr>
          <p:spPr bwMode="auto">
            <a:xfrm>
              <a:off x="3488" y="3980"/>
              <a:ext cx="362"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nchorCtr="1">
              <a:spAutoFit/>
            </a:bodyPr>
            <a:lstStyle/>
            <a:p>
              <a:pPr algn="ctr"/>
              <a:r>
                <a:rPr lang="en-US" altLang="en-US" sz="1400">
                  <a:latin typeface="Arial" panose="020B0604020202020204" pitchFamily="34" charset="0"/>
                </a:rPr>
                <a:t>Guest</a:t>
              </a:r>
            </a:p>
          </p:txBody>
        </p:sp>
        <p:sp>
          <p:nvSpPr>
            <p:cNvPr id="16398" name="Text Box 14">
              <a:extLst>
                <a:ext uri="{FF2B5EF4-FFF2-40B4-BE49-F238E27FC236}">
                  <a16:creationId xmlns:a16="http://schemas.microsoft.com/office/drawing/2014/main" id="{7EF09DA7-B58A-D041-9074-77BD9FB2E921}"/>
                </a:ext>
              </a:extLst>
            </p:cNvPr>
            <p:cNvSpPr txBox="1">
              <a:spLocks noChangeArrowheads="1"/>
            </p:cNvSpPr>
            <p:nvPr/>
          </p:nvSpPr>
          <p:spPr bwMode="auto">
            <a:xfrm>
              <a:off x="4456" y="2611"/>
              <a:ext cx="510" cy="33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400">
                  <a:latin typeface="Arial" panose="020B0604020202020204" pitchFamily="34" charset="0"/>
                </a:rPr>
                <a:t>Account</a:t>
              </a:r>
            </a:p>
            <a:p>
              <a:pPr algn="ctr"/>
              <a:r>
                <a:rPr lang="en-US" altLang="en-US" sz="1400">
                  <a:latin typeface="Arial" panose="020B0604020202020204" pitchFamily="34" charset="0"/>
                </a:rPr>
                <a:t>system</a:t>
              </a:r>
              <a:endParaRPr lang="en-US" altLang="en-US" sz="1800">
                <a:latin typeface="Arial" panose="020B0604020202020204" pitchFamily="34" charset="0"/>
              </a:endParaRPr>
            </a:p>
          </p:txBody>
        </p:sp>
        <p:sp>
          <p:nvSpPr>
            <p:cNvPr id="16400" name="Line 16">
              <a:extLst>
                <a:ext uri="{FF2B5EF4-FFF2-40B4-BE49-F238E27FC236}">
                  <a16:creationId xmlns:a16="http://schemas.microsoft.com/office/drawing/2014/main" id="{7195729F-4FE3-E6DA-4294-247757FF0FCF}"/>
                </a:ext>
              </a:extLst>
            </p:cNvPr>
            <p:cNvSpPr>
              <a:spLocks noChangeShapeType="1"/>
            </p:cNvSpPr>
            <p:nvPr/>
          </p:nvSpPr>
          <p:spPr bwMode="auto">
            <a:xfrm>
              <a:off x="3123" y="2741"/>
              <a:ext cx="287"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01" name="Line 17">
              <a:extLst>
                <a:ext uri="{FF2B5EF4-FFF2-40B4-BE49-F238E27FC236}">
                  <a16:creationId xmlns:a16="http://schemas.microsoft.com/office/drawing/2014/main" id="{63140FBB-8D5E-C0A7-FBB4-D0E63D7CE54D}"/>
                </a:ext>
              </a:extLst>
            </p:cNvPr>
            <p:cNvSpPr>
              <a:spLocks noChangeShapeType="1"/>
            </p:cNvSpPr>
            <p:nvPr/>
          </p:nvSpPr>
          <p:spPr bwMode="auto">
            <a:xfrm>
              <a:off x="4151" y="2741"/>
              <a:ext cx="269"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02" name="Line 18">
              <a:extLst>
                <a:ext uri="{FF2B5EF4-FFF2-40B4-BE49-F238E27FC236}">
                  <a16:creationId xmlns:a16="http://schemas.microsoft.com/office/drawing/2014/main" id="{C0BDA762-66F8-2CCF-3FF3-42377AE212DE}"/>
                </a:ext>
              </a:extLst>
            </p:cNvPr>
            <p:cNvSpPr>
              <a:spLocks noChangeShapeType="1"/>
            </p:cNvSpPr>
            <p:nvPr/>
          </p:nvSpPr>
          <p:spPr bwMode="auto">
            <a:xfrm>
              <a:off x="3783" y="3032"/>
              <a:ext cx="0" cy="549"/>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03" name="Oval 19">
              <a:extLst>
                <a:ext uri="{FF2B5EF4-FFF2-40B4-BE49-F238E27FC236}">
                  <a16:creationId xmlns:a16="http://schemas.microsoft.com/office/drawing/2014/main" id="{7578D266-0566-F24A-197A-1D2F09149A76}"/>
                </a:ext>
              </a:extLst>
            </p:cNvPr>
            <p:cNvSpPr>
              <a:spLocks noChangeArrowheads="1"/>
            </p:cNvSpPr>
            <p:nvPr/>
          </p:nvSpPr>
          <p:spPr bwMode="auto">
            <a:xfrm>
              <a:off x="2429" y="2208"/>
              <a:ext cx="2782" cy="1158"/>
            </a:xfrm>
            <a:prstGeom prst="ellipse">
              <a:avLst/>
            </a:prstGeom>
            <a:noFill/>
            <a:ln w="28575">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16404" name="Text Box 20">
              <a:extLst>
                <a:ext uri="{FF2B5EF4-FFF2-40B4-BE49-F238E27FC236}">
                  <a16:creationId xmlns:a16="http://schemas.microsoft.com/office/drawing/2014/main" id="{F496973F-1DDD-2144-412F-EEC6C8F4BAE2}"/>
                </a:ext>
              </a:extLst>
            </p:cNvPr>
            <p:cNvSpPr txBox="1">
              <a:spLocks noChangeArrowheads="1"/>
            </p:cNvSpPr>
            <p:nvPr/>
          </p:nvSpPr>
          <p:spPr bwMode="auto">
            <a:xfrm>
              <a:off x="4746" y="3803"/>
              <a:ext cx="659"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nchorCtr="1">
              <a:spAutoFit/>
            </a:bodyPr>
            <a:lstStyle/>
            <a:p>
              <a:pPr algn="ctr"/>
              <a:r>
                <a:rPr lang="en-US" altLang="en-US" sz="1400">
                  <a:latin typeface="Arial" panose="020B0604020202020204" pitchFamily="34" charset="0"/>
                </a:rPr>
                <a:t>Accountant</a:t>
              </a:r>
            </a:p>
          </p:txBody>
        </p:sp>
        <p:sp>
          <p:nvSpPr>
            <p:cNvPr id="16405" name="Text Box 21">
              <a:extLst>
                <a:ext uri="{FF2B5EF4-FFF2-40B4-BE49-F238E27FC236}">
                  <a16:creationId xmlns:a16="http://schemas.microsoft.com/office/drawing/2014/main" id="{CFF37819-BEEB-4D17-8813-9555C0B3D1CF}"/>
                </a:ext>
              </a:extLst>
            </p:cNvPr>
            <p:cNvSpPr txBox="1">
              <a:spLocks noChangeArrowheads="1"/>
            </p:cNvSpPr>
            <p:nvPr/>
          </p:nvSpPr>
          <p:spPr bwMode="auto">
            <a:xfrm>
              <a:off x="2596" y="3960"/>
              <a:ext cx="388"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nchorCtr="1">
              <a:spAutoFit/>
            </a:bodyPr>
            <a:lstStyle/>
            <a:p>
              <a:pPr algn="ctr"/>
              <a:r>
                <a:rPr lang="en-US" altLang="en-US" sz="1400">
                  <a:latin typeface="Arial" panose="020B0604020202020204" pitchFamily="34" charset="0"/>
                </a:rPr>
                <a:t>Waiter</a:t>
              </a:r>
            </a:p>
          </p:txBody>
        </p:sp>
        <p:sp>
          <p:nvSpPr>
            <p:cNvPr id="16406" name="Line 22">
              <a:extLst>
                <a:ext uri="{FF2B5EF4-FFF2-40B4-BE49-F238E27FC236}">
                  <a16:creationId xmlns:a16="http://schemas.microsoft.com/office/drawing/2014/main" id="{FFB4D161-04F4-A4C9-C400-5052C3EF6DA9}"/>
                </a:ext>
              </a:extLst>
            </p:cNvPr>
            <p:cNvSpPr>
              <a:spLocks noChangeShapeType="1"/>
            </p:cNvSpPr>
            <p:nvPr/>
          </p:nvSpPr>
          <p:spPr bwMode="auto">
            <a:xfrm>
              <a:off x="2975" y="2943"/>
              <a:ext cx="632" cy="638"/>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07" name="Line 23">
              <a:extLst>
                <a:ext uri="{FF2B5EF4-FFF2-40B4-BE49-F238E27FC236}">
                  <a16:creationId xmlns:a16="http://schemas.microsoft.com/office/drawing/2014/main" id="{091E72F4-1D7E-72B7-FADA-912C191CB7D5}"/>
                </a:ext>
              </a:extLst>
            </p:cNvPr>
            <p:cNvSpPr>
              <a:spLocks noChangeShapeType="1"/>
            </p:cNvSpPr>
            <p:nvPr/>
          </p:nvSpPr>
          <p:spPr bwMode="auto">
            <a:xfrm>
              <a:off x="2789" y="2943"/>
              <a:ext cx="0" cy="542"/>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08" name="Line 24">
              <a:extLst>
                <a:ext uri="{FF2B5EF4-FFF2-40B4-BE49-F238E27FC236}">
                  <a16:creationId xmlns:a16="http://schemas.microsoft.com/office/drawing/2014/main" id="{1D33C3A7-5FB4-9E8D-2173-1253E1BEA33F}"/>
                </a:ext>
              </a:extLst>
            </p:cNvPr>
            <p:cNvSpPr>
              <a:spLocks noChangeShapeType="1"/>
            </p:cNvSpPr>
            <p:nvPr/>
          </p:nvSpPr>
          <p:spPr bwMode="auto">
            <a:xfrm>
              <a:off x="4683" y="2943"/>
              <a:ext cx="283" cy="638"/>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09" name="Text Box 25">
              <a:extLst>
                <a:ext uri="{FF2B5EF4-FFF2-40B4-BE49-F238E27FC236}">
                  <a16:creationId xmlns:a16="http://schemas.microsoft.com/office/drawing/2014/main" id="{A22F9DF3-7170-0D33-29DE-821E69D72324}"/>
                </a:ext>
              </a:extLst>
            </p:cNvPr>
            <p:cNvSpPr txBox="1">
              <a:spLocks noChangeArrowheads="1"/>
            </p:cNvSpPr>
            <p:nvPr/>
          </p:nvSpPr>
          <p:spPr bwMode="auto">
            <a:xfrm>
              <a:off x="288" y="2160"/>
              <a:ext cx="1902" cy="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nchorCtr="1">
              <a:spAutoFit/>
            </a:bodyPr>
            <a:lstStyle/>
            <a:p>
              <a:r>
                <a:rPr lang="en-US" altLang="en-US" sz="1800">
                  <a:latin typeface="Arial" panose="020B0604020202020204" pitchFamily="34" charset="0"/>
                </a:rPr>
                <a:t>R2 ??:</a:t>
              </a:r>
            </a:p>
            <a:p>
              <a:r>
                <a:rPr lang="en-US" altLang="en-US" sz="1800" b="0">
                  <a:latin typeface="Arial" panose="020B0604020202020204" pitchFamily="34" charset="0"/>
                </a:rPr>
                <a:t>The reception domain communicates with the surroundings in this way:</a:t>
              </a:r>
              <a:endParaRPr lang="en-US" altLang="en-US" sz="1800">
                <a:latin typeface="Arial" panose="020B0604020202020204" pitchFamily="34" charset="0"/>
              </a:endParaRPr>
            </a:p>
          </p:txBody>
        </p:sp>
        <p:sp>
          <p:nvSpPr>
            <p:cNvPr id="16410" name="Text Box 26">
              <a:extLst>
                <a:ext uri="{FF2B5EF4-FFF2-40B4-BE49-F238E27FC236}">
                  <a16:creationId xmlns:a16="http://schemas.microsoft.com/office/drawing/2014/main" id="{C8E7E5BE-ADAB-46C3-6772-B952135E9FB7}"/>
                </a:ext>
              </a:extLst>
            </p:cNvPr>
            <p:cNvSpPr txBox="1">
              <a:spLocks noChangeArrowheads="1"/>
            </p:cNvSpPr>
            <p:nvPr/>
          </p:nvSpPr>
          <p:spPr bwMode="auto">
            <a:xfrm>
              <a:off x="3423" y="2237"/>
              <a:ext cx="742" cy="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a:latin typeface="Arial" panose="020B0604020202020204" pitchFamily="34" charset="0"/>
                </a:rPr>
                <a:t>Reception</a:t>
              </a:r>
            </a:p>
          </p:txBody>
        </p:sp>
        <p:grpSp>
          <p:nvGrpSpPr>
            <p:cNvPr id="16424" name="Group 40">
              <a:extLst>
                <a:ext uri="{FF2B5EF4-FFF2-40B4-BE49-F238E27FC236}">
                  <a16:creationId xmlns:a16="http://schemas.microsoft.com/office/drawing/2014/main" id="{0BEB03B0-7D37-8C3C-6C72-338BB3BCE5BE}"/>
                </a:ext>
              </a:extLst>
            </p:cNvPr>
            <p:cNvGrpSpPr>
              <a:grpSpLocks/>
            </p:cNvGrpSpPr>
            <p:nvPr/>
          </p:nvGrpSpPr>
          <p:grpSpPr bwMode="auto">
            <a:xfrm>
              <a:off x="3598" y="3572"/>
              <a:ext cx="177" cy="372"/>
              <a:chOff x="1449" y="2649"/>
              <a:chExt cx="177" cy="372"/>
            </a:xfrm>
          </p:grpSpPr>
          <p:sp>
            <p:nvSpPr>
              <p:cNvPr id="16425" name="Line 41">
                <a:extLst>
                  <a:ext uri="{FF2B5EF4-FFF2-40B4-BE49-F238E27FC236}">
                    <a16:creationId xmlns:a16="http://schemas.microsoft.com/office/drawing/2014/main" id="{DDDE2CBE-7ED0-F723-CF5A-449425F0DBCB}"/>
                  </a:ext>
                </a:extLst>
              </p:cNvPr>
              <p:cNvSpPr>
                <a:spLocks noChangeShapeType="1"/>
              </p:cNvSpPr>
              <p:nvPr/>
            </p:nvSpPr>
            <p:spPr bwMode="auto">
              <a:xfrm>
                <a:off x="1449" y="2791"/>
                <a:ext cx="17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16426" name="Line 42">
                <a:extLst>
                  <a:ext uri="{FF2B5EF4-FFF2-40B4-BE49-F238E27FC236}">
                    <a16:creationId xmlns:a16="http://schemas.microsoft.com/office/drawing/2014/main" id="{9407FFD6-5DA5-94C5-FEA3-AF07AB01AB1A}"/>
                  </a:ext>
                </a:extLst>
              </p:cNvPr>
              <p:cNvSpPr>
                <a:spLocks noChangeShapeType="1"/>
              </p:cNvSpPr>
              <p:nvPr/>
            </p:nvSpPr>
            <p:spPr bwMode="auto">
              <a:xfrm>
                <a:off x="1538" y="2736"/>
                <a:ext cx="0" cy="18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27" name="Freeform 43">
                <a:extLst>
                  <a:ext uri="{FF2B5EF4-FFF2-40B4-BE49-F238E27FC236}">
                    <a16:creationId xmlns:a16="http://schemas.microsoft.com/office/drawing/2014/main" id="{AB871F09-7520-A0CE-03A8-DE031C587D6F}"/>
                  </a:ext>
                </a:extLst>
              </p:cNvPr>
              <p:cNvSpPr>
                <a:spLocks/>
              </p:cNvSpPr>
              <p:nvPr/>
            </p:nvSpPr>
            <p:spPr bwMode="auto">
              <a:xfrm>
                <a:off x="1542" y="2893"/>
                <a:ext cx="57" cy="128"/>
              </a:xfrm>
              <a:custGeom>
                <a:avLst/>
                <a:gdLst>
                  <a:gd name="T0" fmla="*/ 0 w 39"/>
                  <a:gd name="T1" fmla="*/ 0 h 87"/>
                  <a:gd name="T2" fmla="*/ 39 w 39"/>
                  <a:gd name="T3" fmla="*/ 87 h 87"/>
                </a:gdLst>
                <a:ahLst/>
                <a:cxnLst>
                  <a:cxn ang="0">
                    <a:pos x="T0" y="T1"/>
                  </a:cxn>
                  <a:cxn ang="0">
                    <a:pos x="T2" y="T3"/>
                  </a:cxn>
                </a:cxnLst>
                <a:rect l="0" t="0" r="r" b="b"/>
                <a:pathLst>
                  <a:path w="39" h="87">
                    <a:moveTo>
                      <a:pt x="0" y="0"/>
                    </a:moveTo>
                    <a:lnTo>
                      <a:pt x="39" y="87"/>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28" name="Freeform 44">
                <a:extLst>
                  <a:ext uri="{FF2B5EF4-FFF2-40B4-BE49-F238E27FC236}">
                    <a16:creationId xmlns:a16="http://schemas.microsoft.com/office/drawing/2014/main" id="{E9A16B79-F278-512D-ED31-FF6C37A44A1A}"/>
                  </a:ext>
                </a:extLst>
              </p:cNvPr>
              <p:cNvSpPr>
                <a:spLocks/>
              </p:cNvSpPr>
              <p:nvPr/>
            </p:nvSpPr>
            <p:spPr bwMode="auto">
              <a:xfrm>
                <a:off x="1476" y="2888"/>
                <a:ext cx="62" cy="133"/>
              </a:xfrm>
              <a:custGeom>
                <a:avLst/>
                <a:gdLst>
                  <a:gd name="T0" fmla="*/ 42 w 42"/>
                  <a:gd name="T1" fmla="*/ 0 h 90"/>
                  <a:gd name="T2" fmla="*/ 0 w 42"/>
                  <a:gd name="T3" fmla="*/ 90 h 90"/>
                </a:gdLst>
                <a:ahLst/>
                <a:cxnLst>
                  <a:cxn ang="0">
                    <a:pos x="T0" y="T1"/>
                  </a:cxn>
                  <a:cxn ang="0">
                    <a:pos x="T2" y="T3"/>
                  </a:cxn>
                </a:cxnLst>
                <a:rect l="0" t="0" r="r" b="b"/>
                <a:pathLst>
                  <a:path w="42" h="90">
                    <a:moveTo>
                      <a:pt x="42" y="0"/>
                    </a:moveTo>
                    <a:lnTo>
                      <a:pt x="0" y="90"/>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29" name="Oval 45">
                <a:extLst>
                  <a:ext uri="{FF2B5EF4-FFF2-40B4-BE49-F238E27FC236}">
                    <a16:creationId xmlns:a16="http://schemas.microsoft.com/office/drawing/2014/main" id="{72D57F1A-3F22-DF2B-9683-EE83B92C2A73}"/>
                  </a:ext>
                </a:extLst>
              </p:cNvPr>
              <p:cNvSpPr>
                <a:spLocks noChangeArrowheads="1"/>
              </p:cNvSpPr>
              <p:nvPr/>
            </p:nvSpPr>
            <p:spPr bwMode="auto">
              <a:xfrm>
                <a:off x="1493" y="2649"/>
                <a:ext cx="93" cy="93"/>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grpSp>
          <p:nvGrpSpPr>
            <p:cNvPr id="16430" name="Group 46">
              <a:extLst>
                <a:ext uri="{FF2B5EF4-FFF2-40B4-BE49-F238E27FC236}">
                  <a16:creationId xmlns:a16="http://schemas.microsoft.com/office/drawing/2014/main" id="{9464FA08-92AD-B083-5047-875EA5B4F5B9}"/>
                </a:ext>
              </a:extLst>
            </p:cNvPr>
            <p:cNvGrpSpPr>
              <a:grpSpLocks/>
            </p:cNvGrpSpPr>
            <p:nvPr/>
          </p:nvGrpSpPr>
          <p:grpSpPr bwMode="auto">
            <a:xfrm>
              <a:off x="2776" y="2561"/>
              <a:ext cx="177" cy="372"/>
              <a:chOff x="1449" y="2649"/>
              <a:chExt cx="177" cy="372"/>
            </a:xfrm>
          </p:grpSpPr>
          <p:sp>
            <p:nvSpPr>
              <p:cNvPr id="16431" name="Line 47">
                <a:extLst>
                  <a:ext uri="{FF2B5EF4-FFF2-40B4-BE49-F238E27FC236}">
                    <a16:creationId xmlns:a16="http://schemas.microsoft.com/office/drawing/2014/main" id="{47483EF2-9938-74CA-12D8-E143F2990B16}"/>
                  </a:ext>
                </a:extLst>
              </p:cNvPr>
              <p:cNvSpPr>
                <a:spLocks noChangeShapeType="1"/>
              </p:cNvSpPr>
              <p:nvPr/>
            </p:nvSpPr>
            <p:spPr bwMode="auto">
              <a:xfrm>
                <a:off x="1449" y="2791"/>
                <a:ext cx="17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16432" name="Line 48">
                <a:extLst>
                  <a:ext uri="{FF2B5EF4-FFF2-40B4-BE49-F238E27FC236}">
                    <a16:creationId xmlns:a16="http://schemas.microsoft.com/office/drawing/2014/main" id="{C28AAB12-4871-DC7E-9A0C-53BCE3932EDE}"/>
                  </a:ext>
                </a:extLst>
              </p:cNvPr>
              <p:cNvSpPr>
                <a:spLocks noChangeShapeType="1"/>
              </p:cNvSpPr>
              <p:nvPr/>
            </p:nvSpPr>
            <p:spPr bwMode="auto">
              <a:xfrm>
                <a:off x="1538" y="2736"/>
                <a:ext cx="0" cy="18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33" name="Freeform 49">
                <a:extLst>
                  <a:ext uri="{FF2B5EF4-FFF2-40B4-BE49-F238E27FC236}">
                    <a16:creationId xmlns:a16="http://schemas.microsoft.com/office/drawing/2014/main" id="{457D04C5-588B-2A8C-B8E0-35E9FB91AAA2}"/>
                  </a:ext>
                </a:extLst>
              </p:cNvPr>
              <p:cNvSpPr>
                <a:spLocks/>
              </p:cNvSpPr>
              <p:nvPr/>
            </p:nvSpPr>
            <p:spPr bwMode="auto">
              <a:xfrm>
                <a:off x="1542" y="2893"/>
                <a:ext cx="57" cy="128"/>
              </a:xfrm>
              <a:custGeom>
                <a:avLst/>
                <a:gdLst>
                  <a:gd name="T0" fmla="*/ 0 w 39"/>
                  <a:gd name="T1" fmla="*/ 0 h 87"/>
                  <a:gd name="T2" fmla="*/ 39 w 39"/>
                  <a:gd name="T3" fmla="*/ 87 h 87"/>
                </a:gdLst>
                <a:ahLst/>
                <a:cxnLst>
                  <a:cxn ang="0">
                    <a:pos x="T0" y="T1"/>
                  </a:cxn>
                  <a:cxn ang="0">
                    <a:pos x="T2" y="T3"/>
                  </a:cxn>
                </a:cxnLst>
                <a:rect l="0" t="0" r="r" b="b"/>
                <a:pathLst>
                  <a:path w="39" h="87">
                    <a:moveTo>
                      <a:pt x="0" y="0"/>
                    </a:moveTo>
                    <a:lnTo>
                      <a:pt x="39" y="87"/>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34" name="Freeform 50">
                <a:extLst>
                  <a:ext uri="{FF2B5EF4-FFF2-40B4-BE49-F238E27FC236}">
                    <a16:creationId xmlns:a16="http://schemas.microsoft.com/office/drawing/2014/main" id="{90D6E56F-5B01-D88D-5605-8661AB3C52C0}"/>
                  </a:ext>
                </a:extLst>
              </p:cNvPr>
              <p:cNvSpPr>
                <a:spLocks/>
              </p:cNvSpPr>
              <p:nvPr/>
            </p:nvSpPr>
            <p:spPr bwMode="auto">
              <a:xfrm>
                <a:off x="1476" y="2888"/>
                <a:ext cx="62" cy="133"/>
              </a:xfrm>
              <a:custGeom>
                <a:avLst/>
                <a:gdLst>
                  <a:gd name="T0" fmla="*/ 42 w 42"/>
                  <a:gd name="T1" fmla="*/ 0 h 90"/>
                  <a:gd name="T2" fmla="*/ 0 w 42"/>
                  <a:gd name="T3" fmla="*/ 90 h 90"/>
                </a:gdLst>
                <a:ahLst/>
                <a:cxnLst>
                  <a:cxn ang="0">
                    <a:pos x="T0" y="T1"/>
                  </a:cxn>
                  <a:cxn ang="0">
                    <a:pos x="T2" y="T3"/>
                  </a:cxn>
                </a:cxnLst>
                <a:rect l="0" t="0" r="r" b="b"/>
                <a:pathLst>
                  <a:path w="42" h="90">
                    <a:moveTo>
                      <a:pt x="42" y="0"/>
                    </a:moveTo>
                    <a:lnTo>
                      <a:pt x="0" y="90"/>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35" name="Oval 51">
                <a:extLst>
                  <a:ext uri="{FF2B5EF4-FFF2-40B4-BE49-F238E27FC236}">
                    <a16:creationId xmlns:a16="http://schemas.microsoft.com/office/drawing/2014/main" id="{D6C7D3DA-03AF-E81B-028F-E946C36D5A04}"/>
                  </a:ext>
                </a:extLst>
              </p:cNvPr>
              <p:cNvSpPr>
                <a:spLocks noChangeArrowheads="1"/>
              </p:cNvSpPr>
              <p:nvPr/>
            </p:nvSpPr>
            <p:spPr bwMode="auto">
              <a:xfrm>
                <a:off x="1493" y="2649"/>
                <a:ext cx="93" cy="93"/>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grpSp>
          <p:nvGrpSpPr>
            <p:cNvPr id="16436" name="Group 52">
              <a:extLst>
                <a:ext uri="{FF2B5EF4-FFF2-40B4-BE49-F238E27FC236}">
                  <a16:creationId xmlns:a16="http://schemas.microsoft.com/office/drawing/2014/main" id="{F23C10FC-6F33-6CE0-7BA7-60EA7E487428}"/>
                </a:ext>
              </a:extLst>
            </p:cNvPr>
            <p:cNvGrpSpPr>
              <a:grpSpLocks/>
            </p:cNvGrpSpPr>
            <p:nvPr/>
          </p:nvGrpSpPr>
          <p:grpSpPr bwMode="auto">
            <a:xfrm>
              <a:off x="2700" y="3557"/>
              <a:ext cx="177" cy="372"/>
              <a:chOff x="1449" y="2649"/>
              <a:chExt cx="177" cy="372"/>
            </a:xfrm>
          </p:grpSpPr>
          <p:sp>
            <p:nvSpPr>
              <p:cNvPr id="16437" name="Line 53">
                <a:extLst>
                  <a:ext uri="{FF2B5EF4-FFF2-40B4-BE49-F238E27FC236}">
                    <a16:creationId xmlns:a16="http://schemas.microsoft.com/office/drawing/2014/main" id="{6F13F478-85A3-4C1F-B686-456F50D001CE}"/>
                  </a:ext>
                </a:extLst>
              </p:cNvPr>
              <p:cNvSpPr>
                <a:spLocks noChangeShapeType="1"/>
              </p:cNvSpPr>
              <p:nvPr/>
            </p:nvSpPr>
            <p:spPr bwMode="auto">
              <a:xfrm>
                <a:off x="1449" y="2791"/>
                <a:ext cx="17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16438" name="Line 54">
                <a:extLst>
                  <a:ext uri="{FF2B5EF4-FFF2-40B4-BE49-F238E27FC236}">
                    <a16:creationId xmlns:a16="http://schemas.microsoft.com/office/drawing/2014/main" id="{F849F66E-6FA8-54F1-2DBE-394550092ADB}"/>
                  </a:ext>
                </a:extLst>
              </p:cNvPr>
              <p:cNvSpPr>
                <a:spLocks noChangeShapeType="1"/>
              </p:cNvSpPr>
              <p:nvPr/>
            </p:nvSpPr>
            <p:spPr bwMode="auto">
              <a:xfrm>
                <a:off x="1538" y="2736"/>
                <a:ext cx="0" cy="18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39" name="Freeform 55">
                <a:extLst>
                  <a:ext uri="{FF2B5EF4-FFF2-40B4-BE49-F238E27FC236}">
                    <a16:creationId xmlns:a16="http://schemas.microsoft.com/office/drawing/2014/main" id="{ADD73658-9605-A9B2-8D95-B7BA58FF738B}"/>
                  </a:ext>
                </a:extLst>
              </p:cNvPr>
              <p:cNvSpPr>
                <a:spLocks/>
              </p:cNvSpPr>
              <p:nvPr/>
            </p:nvSpPr>
            <p:spPr bwMode="auto">
              <a:xfrm>
                <a:off x="1542" y="2893"/>
                <a:ext cx="57" cy="128"/>
              </a:xfrm>
              <a:custGeom>
                <a:avLst/>
                <a:gdLst>
                  <a:gd name="T0" fmla="*/ 0 w 39"/>
                  <a:gd name="T1" fmla="*/ 0 h 87"/>
                  <a:gd name="T2" fmla="*/ 39 w 39"/>
                  <a:gd name="T3" fmla="*/ 87 h 87"/>
                </a:gdLst>
                <a:ahLst/>
                <a:cxnLst>
                  <a:cxn ang="0">
                    <a:pos x="T0" y="T1"/>
                  </a:cxn>
                  <a:cxn ang="0">
                    <a:pos x="T2" y="T3"/>
                  </a:cxn>
                </a:cxnLst>
                <a:rect l="0" t="0" r="r" b="b"/>
                <a:pathLst>
                  <a:path w="39" h="87">
                    <a:moveTo>
                      <a:pt x="0" y="0"/>
                    </a:moveTo>
                    <a:lnTo>
                      <a:pt x="39" y="87"/>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40" name="Freeform 56">
                <a:extLst>
                  <a:ext uri="{FF2B5EF4-FFF2-40B4-BE49-F238E27FC236}">
                    <a16:creationId xmlns:a16="http://schemas.microsoft.com/office/drawing/2014/main" id="{BB09CB17-ADD7-4EA1-0A9B-A2BDCE226862}"/>
                  </a:ext>
                </a:extLst>
              </p:cNvPr>
              <p:cNvSpPr>
                <a:spLocks/>
              </p:cNvSpPr>
              <p:nvPr/>
            </p:nvSpPr>
            <p:spPr bwMode="auto">
              <a:xfrm>
                <a:off x="1476" y="2888"/>
                <a:ext cx="62" cy="133"/>
              </a:xfrm>
              <a:custGeom>
                <a:avLst/>
                <a:gdLst>
                  <a:gd name="T0" fmla="*/ 42 w 42"/>
                  <a:gd name="T1" fmla="*/ 0 h 90"/>
                  <a:gd name="T2" fmla="*/ 0 w 42"/>
                  <a:gd name="T3" fmla="*/ 90 h 90"/>
                </a:gdLst>
                <a:ahLst/>
                <a:cxnLst>
                  <a:cxn ang="0">
                    <a:pos x="T0" y="T1"/>
                  </a:cxn>
                  <a:cxn ang="0">
                    <a:pos x="T2" y="T3"/>
                  </a:cxn>
                </a:cxnLst>
                <a:rect l="0" t="0" r="r" b="b"/>
                <a:pathLst>
                  <a:path w="42" h="90">
                    <a:moveTo>
                      <a:pt x="42" y="0"/>
                    </a:moveTo>
                    <a:lnTo>
                      <a:pt x="0" y="90"/>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41" name="Oval 57">
                <a:extLst>
                  <a:ext uri="{FF2B5EF4-FFF2-40B4-BE49-F238E27FC236}">
                    <a16:creationId xmlns:a16="http://schemas.microsoft.com/office/drawing/2014/main" id="{B2A419CA-B9BD-51FB-ADFF-295D7826B030}"/>
                  </a:ext>
                </a:extLst>
              </p:cNvPr>
              <p:cNvSpPr>
                <a:spLocks noChangeArrowheads="1"/>
              </p:cNvSpPr>
              <p:nvPr/>
            </p:nvSpPr>
            <p:spPr bwMode="auto">
              <a:xfrm>
                <a:off x="1493" y="2649"/>
                <a:ext cx="93" cy="93"/>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grpSp>
          <p:nvGrpSpPr>
            <p:cNvPr id="16442" name="Group 58">
              <a:extLst>
                <a:ext uri="{FF2B5EF4-FFF2-40B4-BE49-F238E27FC236}">
                  <a16:creationId xmlns:a16="http://schemas.microsoft.com/office/drawing/2014/main" id="{6E545843-BF4E-E931-69BB-AB0D16E58DD9}"/>
                </a:ext>
              </a:extLst>
            </p:cNvPr>
            <p:cNvGrpSpPr>
              <a:grpSpLocks/>
            </p:cNvGrpSpPr>
            <p:nvPr/>
          </p:nvGrpSpPr>
          <p:grpSpPr bwMode="auto">
            <a:xfrm>
              <a:off x="5034" y="3398"/>
              <a:ext cx="177" cy="372"/>
              <a:chOff x="1449" y="2649"/>
              <a:chExt cx="177" cy="372"/>
            </a:xfrm>
          </p:grpSpPr>
          <p:sp>
            <p:nvSpPr>
              <p:cNvPr id="16443" name="Line 59">
                <a:extLst>
                  <a:ext uri="{FF2B5EF4-FFF2-40B4-BE49-F238E27FC236}">
                    <a16:creationId xmlns:a16="http://schemas.microsoft.com/office/drawing/2014/main" id="{D92B7AF9-C24A-468F-AF9E-FF6916E93324}"/>
                  </a:ext>
                </a:extLst>
              </p:cNvPr>
              <p:cNvSpPr>
                <a:spLocks noChangeShapeType="1"/>
              </p:cNvSpPr>
              <p:nvPr/>
            </p:nvSpPr>
            <p:spPr bwMode="auto">
              <a:xfrm>
                <a:off x="1449" y="2791"/>
                <a:ext cx="17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sp>
            <p:nvSpPr>
              <p:cNvPr id="16444" name="Line 60">
                <a:extLst>
                  <a:ext uri="{FF2B5EF4-FFF2-40B4-BE49-F238E27FC236}">
                    <a16:creationId xmlns:a16="http://schemas.microsoft.com/office/drawing/2014/main" id="{07ABE4F3-E4D3-EB69-CC32-C57AB84AAA59}"/>
                  </a:ext>
                </a:extLst>
              </p:cNvPr>
              <p:cNvSpPr>
                <a:spLocks noChangeShapeType="1"/>
              </p:cNvSpPr>
              <p:nvPr/>
            </p:nvSpPr>
            <p:spPr bwMode="auto">
              <a:xfrm>
                <a:off x="1538" y="2736"/>
                <a:ext cx="0" cy="18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45" name="Freeform 61">
                <a:extLst>
                  <a:ext uri="{FF2B5EF4-FFF2-40B4-BE49-F238E27FC236}">
                    <a16:creationId xmlns:a16="http://schemas.microsoft.com/office/drawing/2014/main" id="{73688F61-687B-B0E4-1356-E0FDC681DE94}"/>
                  </a:ext>
                </a:extLst>
              </p:cNvPr>
              <p:cNvSpPr>
                <a:spLocks/>
              </p:cNvSpPr>
              <p:nvPr/>
            </p:nvSpPr>
            <p:spPr bwMode="auto">
              <a:xfrm>
                <a:off x="1542" y="2893"/>
                <a:ext cx="57" cy="128"/>
              </a:xfrm>
              <a:custGeom>
                <a:avLst/>
                <a:gdLst>
                  <a:gd name="T0" fmla="*/ 0 w 39"/>
                  <a:gd name="T1" fmla="*/ 0 h 87"/>
                  <a:gd name="T2" fmla="*/ 39 w 39"/>
                  <a:gd name="T3" fmla="*/ 87 h 87"/>
                </a:gdLst>
                <a:ahLst/>
                <a:cxnLst>
                  <a:cxn ang="0">
                    <a:pos x="T0" y="T1"/>
                  </a:cxn>
                  <a:cxn ang="0">
                    <a:pos x="T2" y="T3"/>
                  </a:cxn>
                </a:cxnLst>
                <a:rect l="0" t="0" r="r" b="b"/>
                <a:pathLst>
                  <a:path w="39" h="87">
                    <a:moveTo>
                      <a:pt x="0" y="0"/>
                    </a:moveTo>
                    <a:lnTo>
                      <a:pt x="39" y="87"/>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46" name="Freeform 62">
                <a:extLst>
                  <a:ext uri="{FF2B5EF4-FFF2-40B4-BE49-F238E27FC236}">
                    <a16:creationId xmlns:a16="http://schemas.microsoft.com/office/drawing/2014/main" id="{25683DB3-3F38-33FF-8B1C-F7BCBC77A2CC}"/>
                  </a:ext>
                </a:extLst>
              </p:cNvPr>
              <p:cNvSpPr>
                <a:spLocks/>
              </p:cNvSpPr>
              <p:nvPr/>
            </p:nvSpPr>
            <p:spPr bwMode="auto">
              <a:xfrm>
                <a:off x="1476" y="2888"/>
                <a:ext cx="62" cy="133"/>
              </a:xfrm>
              <a:custGeom>
                <a:avLst/>
                <a:gdLst>
                  <a:gd name="T0" fmla="*/ 42 w 42"/>
                  <a:gd name="T1" fmla="*/ 0 h 90"/>
                  <a:gd name="T2" fmla="*/ 0 w 42"/>
                  <a:gd name="T3" fmla="*/ 90 h 90"/>
                </a:gdLst>
                <a:ahLst/>
                <a:cxnLst>
                  <a:cxn ang="0">
                    <a:pos x="T0" y="T1"/>
                  </a:cxn>
                  <a:cxn ang="0">
                    <a:pos x="T2" y="T3"/>
                  </a:cxn>
                </a:cxnLst>
                <a:rect l="0" t="0" r="r" b="b"/>
                <a:pathLst>
                  <a:path w="42" h="90">
                    <a:moveTo>
                      <a:pt x="42" y="0"/>
                    </a:moveTo>
                    <a:lnTo>
                      <a:pt x="0" y="90"/>
                    </a:ln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47" name="Oval 63">
                <a:extLst>
                  <a:ext uri="{FF2B5EF4-FFF2-40B4-BE49-F238E27FC236}">
                    <a16:creationId xmlns:a16="http://schemas.microsoft.com/office/drawing/2014/main" id="{5164EED6-F1F2-9D81-9E85-03C29E9781E3}"/>
                  </a:ext>
                </a:extLst>
              </p:cNvPr>
              <p:cNvSpPr>
                <a:spLocks noChangeArrowheads="1"/>
              </p:cNvSpPr>
              <p:nvPr/>
            </p:nvSpPr>
            <p:spPr bwMode="auto">
              <a:xfrm>
                <a:off x="1493" y="2649"/>
                <a:ext cx="93" cy="93"/>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en-GB"/>
              </a:p>
            </p:txBody>
          </p:sp>
        </p:grpSp>
        <p:sp>
          <p:nvSpPr>
            <p:cNvPr id="16450" name="Line 66">
              <a:extLst>
                <a:ext uri="{FF2B5EF4-FFF2-40B4-BE49-F238E27FC236}">
                  <a16:creationId xmlns:a16="http://schemas.microsoft.com/office/drawing/2014/main" id="{093D5105-8485-ABC1-F816-5914727A84B4}"/>
                </a:ext>
              </a:extLst>
            </p:cNvPr>
            <p:cNvSpPr>
              <a:spLocks noChangeShapeType="1"/>
            </p:cNvSpPr>
            <p:nvPr/>
          </p:nvSpPr>
          <p:spPr bwMode="auto">
            <a:xfrm flipV="1">
              <a:off x="2992" y="3714"/>
              <a:ext cx="496"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6451" name="Line 67">
              <a:extLst>
                <a:ext uri="{FF2B5EF4-FFF2-40B4-BE49-F238E27FC236}">
                  <a16:creationId xmlns:a16="http://schemas.microsoft.com/office/drawing/2014/main" id="{FCCA364A-489F-6534-1C54-A25EAEA3315F}"/>
                </a:ext>
              </a:extLst>
            </p:cNvPr>
            <p:cNvSpPr>
              <a:spLocks noChangeShapeType="1"/>
            </p:cNvSpPr>
            <p:nvPr/>
          </p:nvSpPr>
          <p:spPr bwMode="auto">
            <a:xfrm>
              <a:off x="384" y="2016"/>
              <a:ext cx="5184"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399" name="Text Box 15">
              <a:extLst>
                <a:ext uri="{FF2B5EF4-FFF2-40B4-BE49-F238E27FC236}">
                  <a16:creationId xmlns:a16="http://schemas.microsoft.com/office/drawing/2014/main" id="{78DE1787-881A-4EEC-4A54-094BC350C840}"/>
                </a:ext>
              </a:extLst>
            </p:cNvPr>
            <p:cNvSpPr txBox="1">
              <a:spLocks noChangeArrowheads="1"/>
            </p:cNvSpPr>
            <p:nvPr/>
          </p:nvSpPr>
          <p:spPr bwMode="auto">
            <a:xfrm>
              <a:off x="2462" y="2208"/>
              <a:ext cx="418" cy="314"/>
            </a:xfrm>
            <a:prstGeom prst="rect">
              <a:avLst/>
            </a:prstGeom>
            <a:solidFill>
              <a:schemeClr val="bg1"/>
            </a:solidFill>
            <a:ln>
              <a:noFill/>
            </a:ln>
            <a:effectLst/>
            <a:extLs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pPr algn="ctr"/>
              <a:r>
                <a:rPr lang="en-US" altLang="en-US" sz="1400">
                  <a:latin typeface="Arial" panose="020B0604020202020204" pitchFamily="34" charset="0"/>
                </a:rPr>
                <a:t>Recep-</a:t>
              </a:r>
            </a:p>
            <a:p>
              <a:pPr algn="ctr"/>
              <a:r>
                <a:rPr lang="en-US" altLang="en-US" sz="1400">
                  <a:latin typeface="Arial" panose="020B0604020202020204" pitchFamily="34" charset="0"/>
                </a:rPr>
                <a:t>tionist</a:t>
              </a:r>
              <a:endParaRPr lang="en-US" altLang="en-US" sz="1800">
                <a:latin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64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a:extLst>
              <a:ext uri="{FF2B5EF4-FFF2-40B4-BE49-F238E27FC236}">
                <a16:creationId xmlns:a16="http://schemas.microsoft.com/office/drawing/2014/main" id="{A2F9DA6F-3ACC-0868-C15B-DEE4DC149A4B}"/>
              </a:ext>
            </a:extLst>
          </p:cNvPr>
          <p:cNvSpPr txBox="1">
            <a:spLocks noChangeArrowheads="1"/>
          </p:cNvSpPr>
          <p:nvPr/>
        </p:nvSpPr>
        <p:spPr bwMode="auto">
          <a:xfrm>
            <a:off x="544513" y="0"/>
            <a:ext cx="73040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3.16    Development process as requirement</a:t>
            </a:r>
            <a:endParaRPr lang="en-US" altLang="en-US" sz="3200" b="0">
              <a:latin typeface="Arial" panose="020B0604020202020204" pitchFamily="34" charset="0"/>
            </a:endParaRPr>
          </a:p>
        </p:txBody>
      </p:sp>
      <p:sp>
        <p:nvSpPr>
          <p:cNvPr id="46083" name="Text Box 3">
            <a:extLst>
              <a:ext uri="{FF2B5EF4-FFF2-40B4-BE49-F238E27FC236}">
                <a16:creationId xmlns:a16="http://schemas.microsoft.com/office/drawing/2014/main" id="{4291BCE0-E5B5-0EED-4DD8-434B01D4F9C6}"/>
              </a:ext>
            </a:extLst>
          </p:cNvPr>
          <p:cNvSpPr txBox="1">
            <a:spLocks noChangeArrowheads="1"/>
          </p:cNvSpPr>
          <p:nvPr/>
        </p:nvSpPr>
        <p:spPr bwMode="auto">
          <a:xfrm>
            <a:off x="685800" y="777875"/>
            <a:ext cx="7950200" cy="5197475"/>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44000" tIns="108000" rIns="144000" bIns="108000">
            <a:spAutoFit/>
          </a:bodyPr>
          <a:lstStyle>
            <a:lvl1pPr marL="571500" indent="-571500">
              <a:tabLst>
                <a:tab pos="571500" algn="l"/>
              </a:tabLst>
              <a:defRPr sz="2400">
                <a:solidFill>
                  <a:schemeClr val="tx1"/>
                </a:solidFill>
                <a:latin typeface="Times New Roman" panose="02020603050405020304" pitchFamily="18" charset="0"/>
              </a:defRPr>
            </a:lvl1pPr>
            <a:lvl2pPr marL="762000">
              <a:tabLst>
                <a:tab pos="571500" algn="l"/>
              </a:tabLst>
              <a:defRPr sz="2400">
                <a:solidFill>
                  <a:schemeClr val="tx1"/>
                </a:solidFill>
                <a:latin typeface="Times New Roman" panose="02020603050405020304" pitchFamily="18" charset="0"/>
              </a:defRPr>
            </a:lvl2pPr>
            <a:lvl3pPr marL="952500">
              <a:tabLst>
                <a:tab pos="571500" algn="l"/>
              </a:tabLst>
              <a:defRPr sz="2400">
                <a:solidFill>
                  <a:schemeClr val="tx1"/>
                </a:solidFill>
                <a:latin typeface="Times New Roman" panose="02020603050405020304" pitchFamily="18" charset="0"/>
              </a:defRPr>
            </a:lvl3pPr>
            <a:lvl4pPr>
              <a:tabLst>
                <a:tab pos="571500" algn="l"/>
              </a:tabLst>
              <a:defRPr sz="2400">
                <a:solidFill>
                  <a:schemeClr val="tx1"/>
                </a:solidFill>
                <a:latin typeface="Times New Roman" panose="02020603050405020304" pitchFamily="18" charset="0"/>
              </a:defRPr>
            </a:lvl4pPr>
            <a:lvl5pPr>
              <a:tabLst>
                <a:tab pos="5715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5715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5715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5715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571500" algn="l"/>
              </a:tabLst>
              <a:defRPr sz="2400">
                <a:solidFill>
                  <a:schemeClr val="tx1"/>
                </a:solidFill>
                <a:latin typeface="Times New Roman" panose="02020603050405020304" pitchFamily="18" charset="0"/>
              </a:defRPr>
            </a:lvl9pPr>
          </a:lstStyle>
          <a:p>
            <a:r>
              <a:rPr lang="en-US" altLang="en-US" sz="1800" b="0">
                <a:latin typeface="Arial" panose="020B0604020202020204" pitchFamily="34" charset="0"/>
              </a:rPr>
              <a:t>R1:	System development shall use iterative development based on prototypes as described in App. xx.</a:t>
            </a:r>
          </a:p>
          <a:p>
            <a:endParaRPr lang="en-US" altLang="en-US" sz="1800" b="0">
              <a:latin typeface="Arial" panose="020B0604020202020204" pitchFamily="34" charset="0"/>
            </a:endParaRPr>
          </a:p>
          <a:p>
            <a:endParaRPr lang="en-US" altLang="en-US" sz="1800" b="0">
              <a:latin typeface="Arial" panose="020B0604020202020204" pitchFamily="34" charset="0"/>
            </a:endParaRPr>
          </a:p>
          <a:p>
            <a:r>
              <a:rPr lang="en-US" altLang="en-US" sz="1800" b="0">
                <a:latin typeface="Arial" panose="020B0604020202020204" pitchFamily="34" charset="0"/>
              </a:rPr>
              <a:t>R2:	Supplier shall deliver additional screens with a complexity like screen S3 at a price of $____  per screen.</a:t>
            </a:r>
          </a:p>
          <a:p>
            <a:endParaRPr lang="en-US" altLang="en-US" sz="1800" b="0">
              <a:latin typeface="Arial" panose="020B0604020202020204" pitchFamily="34" charset="0"/>
            </a:endParaRPr>
          </a:p>
          <a:p>
            <a:r>
              <a:rPr lang="en-US" altLang="en-US" sz="1800" b="0">
                <a:latin typeface="Arial" panose="020B0604020202020204" pitchFamily="34" charset="0"/>
              </a:rPr>
              <a:t>R3:	All developers shall spend at least two days working with the users on their daily tasks.</a:t>
            </a:r>
          </a:p>
          <a:p>
            <a:endParaRPr lang="en-US" altLang="en-US" sz="1800" b="0">
              <a:latin typeface="Arial" panose="020B0604020202020204" pitchFamily="34" charset="0"/>
            </a:endParaRPr>
          </a:p>
          <a:p>
            <a:r>
              <a:rPr lang="en-US" altLang="en-US" sz="1800" b="0">
                <a:latin typeface="Arial" panose="020B0604020202020204" pitchFamily="34" charset="0"/>
              </a:rPr>
              <a:t>R4:	A special review shall be conducted at the end of each development activity to verify that all requirements and system goals are duly considered. The customer’s representative shall participate in the review.</a:t>
            </a:r>
          </a:p>
          <a:p>
            <a:endParaRPr lang="en-US" altLang="en-US" sz="1800" b="0">
              <a:latin typeface="Arial" panose="020B0604020202020204" pitchFamily="34" charset="0"/>
            </a:endParaRPr>
          </a:p>
          <a:p>
            <a:r>
              <a:rPr lang="en-US" altLang="en-US" sz="1800" b="0">
                <a:latin typeface="Arial" panose="020B0604020202020204" pitchFamily="34" charset="0"/>
              </a:rPr>
              <a:t>R5:	Customer and supplier shall meet at least two hours bi-weekly to review requests for change and decide what to do, based on cost/benefit estimates of the changes.</a:t>
            </a:r>
          </a:p>
        </p:txBody>
      </p:sp>
      <p:sp>
        <p:nvSpPr>
          <p:cNvPr id="46084" name="Text Box 4">
            <a:extLst>
              <a:ext uri="{FF2B5EF4-FFF2-40B4-BE49-F238E27FC236}">
                <a16:creationId xmlns:a16="http://schemas.microsoft.com/office/drawing/2014/main" id="{B15CCBEE-CB52-3DDA-646F-D0C439947273}"/>
              </a:ext>
            </a:extLst>
          </p:cNvPr>
          <p:cNvSpPr txBox="1">
            <a:spLocks noChangeArrowheads="1"/>
          </p:cNvSpPr>
          <p:nvPr/>
        </p:nvSpPr>
        <p:spPr bwMode="auto">
          <a:xfrm rot="-588163">
            <a:off x="6527800" y="1241425"/>
            <a:ext cx="1790700" cy="650875"/>
          </a:xfrm>
          <a:prstGeom prst="rect">
            <a:avLst/>
          </a:prstGeom>
          <a:noFill/>
          <a:ln w="28575">
            <a:solidFill>
              <a:srgbClr val="FF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sz="1800">
                <a:solidFill>
                  <a:srgbClr val="FF00FF"/>
                </a:solidFill>
                <a:latin typeface="Arial" panose="020B0604020202020204" pitchFamily="34" charset="0"/>
              </a:rPr>
              <a:t>Generates new </a:t>
            </a:r>
          </a:p>
          <a:p>
            <a:r>
              <a:rPr lang="en-US" altLang="en-US" sz="1800">
                <a:solidFill>
                  <a:srgbClr val="FF00FF"/>
                </a:solidFill>
                <a:latin typeface="Arial" panose="020B0604020202020204" pitchFamily="34" charset="0"/>
              </a:rPr>
              <a:t>requirements?</a:t>
            </a:r>
          </a:p>
        </p:txBody>
      </p:sp>
      <p:sp>
        <p:nvSpPr>
          <p:cNvPr id="46085" name="Rectangle 5">
            <a:extLst>
              <a:ext uri="{FF2B5EF4-FFF2-40B4-BE49-F238E27FC236}">
                <a16:creationId xmlns:a16="http://schemas.microsoft.com/office/drawing/2014/main" id="{9474BEA8-898A-B683-1F74-26078760D884}"/>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a:extLst>
              <a:ext uri="{FF2B5EF4-FFF2-40B4-BE49-F238E27FC236}">
                <a16:creationId xmlns:a16="http://schemas.microsoft.com/office/drawing/2014/main" id="{814E6D51-22C5-AFBB-696D-5B065C213BDF}"/>
              </a:ext>
            </a:extLst>
          </p:cNvPr>
          <p:cNvSpPr txBox="1">
            <a:spLocks noChangeArrowheads="1"/>
          </p:cNvSpPr>
          <p:nvPr/>
        </p:nvSpPr>
        <p:spPr bwMode="auto">
          <a:xfrm>
            <a:off x="609600" y="76200"/>
            <a:ext cx="6008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3.3    Event list &amp; function list</a:t>
            </a:r>
            <a:endParaRPr lang="en-US" altLang="en-US" sz="3200">
              <a:latin typeface="Arial" panose="020B0604020202020204" pitchFamily="34" charset="0"/>
            </a:endParaRPr>
          </a:p>
        </p:txBody>
      </p:sp>
      <p:sp>
        <p:nvSpPr>
          <p:cNvPr id="17411" name="Text Box 3">
            <a:extLst>
              <a:ext uri="{FF2B5EF4-FFF2-40B4-BE49-F238E27FC236}">
                <a16:creationId xmlns:a16="http://schemas.microsoft.com/office/drawing/2014/main" id="{5F70E79A-F564-0640-62B6-06E826A17B55}"/>
              </a:ext>
            </a:extLst>
          </p:cNvPr>
          <p:cNvSpPr txBox="1">
            <a:spLocks noChangeArrowheads="1"/>
          </p:cNvSpPr>
          <p:nvPr/>
        </p:nvSpPr>
        <p:spPr bwMode="auto">
          <a:xfrm>
            <a:off x="546100" y="1670050"/>
            <a:ext cx="3340100" cy="268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tabLst>
                <a:tab pos="666750" algn="l"/>
              </a:tabLst>
              <a:defRPr sz="2400">
                <a:solidFill>
                  <a:schemeClr val="tx1"/>
                </a:solidFill>
                <a:latin typeface="Times New Roman" panose="02020603050405020304" pitchFamily="18" charset="0"/>
              </a:defRPr>
            </a:lvl1pPr>
            <a:lvl2pPr>
              <a:tabLst>
                <a:tab pos="666750" algn="l"/>
              </a:tabLst>
              <a:defRPr sz="2400">
                <a:solidFill>
                  <a:schemeClr val="tx1"/>
                </a:solidFill>
                <a:latin typeface="Times New Roman" panose="02020603050405020304" pitchFamily="18" charset="0"/>
              </a:defRPr>
            </a:lvl2pPr>
            <a:lvl3pPr>
              <a:tabLst>
                <a:tab pos="666750" algn="l"/>
              </a:tabLst>
              <a:defRPr sz="2400">
                <a:solidFill>
                  <a:schemeClr val="tx1"/>
                </a:solidFill>
                <a:latin typeface="Times New Roman" panose="02020603050405020304" pitchFamily="18" charset="0"/>
              </a:defRPr>
            </a:lvl3pPr>
            <a:lvl4pPr>
              <a:tabLst>
                <a:tab pos="666750" algn="l"/>
              </a:tabLst>
              <a:defRPr sz="2400">
                <a:solidFill>
                  <a:schemeClr val="tx1"/>
                </a:solidFill>
                <a:latin typeface="Times New Roman" panose="02020603050405020304" pitchFamily="18" charset="0"/>
              </a:defRPr>
            </a:lvl4pPr>
            <a:lvl5pPr>
              <a:tabLst>
                <a:tab pos="66675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66675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66675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66675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666750" algn="l"/>
              </a:tabLst>
              <a:defRPr sz="2400">
                <a:solidFill>
                  <a:schemeClr val="tx1"/>
                </a:solidFill>
                <a:latin typeface="Times New Roman" panose="02020603050405020304" pitchFamily="18" charset="0"/>
              </a:defRPr>
            </a:lvl9pPr>
          </a:lstStyle>
          <a:p>
            <a:r>
              <a:rPr lang="en-US" altLang="en-US" sz="1800">
                <a:latin typeface="Arial" panose="020B0604020202020204" pitchFamily="34" charset="0"/>
              </a:rPr>
              <a:t>R1:</a:t>
            </a:r>
            <a:r>
              <a:rPr lang="en-US" altLang="en-US" sz="1800" b="0">
                <a:latin typeface="Arial" panose="020B0604020202020204" pitchFamily="34" charset="0"/>
              </a:rPr>
              <a:t> The product shall </a:t>
            </a:r>
            <a:r>
              <a:rPr lang="en-US" altLang="en-US" sz="1800">
                <a:latin typeface="Arial" panose="020B0604020202020204" pitchFamily="34" charset="0"/>
              </a:rPr>
              <a:t>support </a:t>
            </a:r>
            <a:r>
              <a:rPr lang="en-US" altLang="en-US" sz="1800" b="0">
                <a:latin typeface="Arial" panose="020B0604020202020204" pitchFamily="34" charset="0"/>
              </a:rPr>
              <a:t> the following business</a:t>
            </a:r>
          </a:p>
          <a:p>
            <a:r>
              <a:rPr lang="en-US" altLang="en-US" sz="1800" b="0">
                <a:latin typeface="Arial" panose="020B0604020202020204" pitchFamily="34" charset="0"/>
              </a:rPr>
              <a:t>events / user activities / tasks:</a:t>
            </a:r>
          </a:p>
          <a:p>
            <a:pPr>
              <a:spcBef>
                <a:spcPct val="50000"/>
              </a:spcBef>
            </a:pPr>
            <a:r>
              <a:rPr lang="en-US" altLang="en-US" sz="1800" b="0">
                <a:latin typeface="Arial" panose="020B0604020202020204" pitchFamily="34" charset="0"/>
              </a:rPr>
              <a:t>R1.1	Guest books</a:t>
            </a:r>
          </a:p>
          <a:p>
            <a:r>
              <a:rPr lang="en-US" altLang="en-US" sz="1800" b="0">
                <a:latin typeface="Arial" panose="020B0604020202020204" pitchFamily="34" charset="0"/>
              </a:rPr>
              <a:t>R1.2	Guest checks in</a:t>
            </a:r>
          </a:p>
          <a:p>
            <a:r>
              <a:rPr lang="en-US" altLang="en-US" sz="1800" b="0">
                <a:latin typeface="Arial" panose="020B0604020202020204" pitchFamily="34" charset="0"/>
              </a:rPr>
              <a:t>R1.3	Guest checks out</a:t>
            </a:r>
          </a:p>
          <a:p>
            <a:r>
              <a:rPr lang="en-US" altLang="en-US" sz="1800" b="0">
                <a:latin typeface="Arial" panose="020B0604020202020204" pitchFamily="34" charset="0"/>
              </a:rPr>
              <a:t>R1.4	Change room</a:t>
            </a:r>
          </a:p>
          <a:p>
            <a:r>
              <a:rPr lang="en-US" altLang="en-US" sz="1800" b="0">
                <a:latin typeface="Arial" panose="020B0604020202020204" pitchFamily="34" charset="0"/>
              </a:rPr>
              <a:t>R1.5	Service note arrives</a:t>
            </a:r>
          </a:p>
          <a:p>
            <a:r>
              <a:rPr lang="en-US" altLang="en-US" sz="1800" b="0">
                <a:latin typeface="Arial" panose="020B0604020202020204" pitchFamily="34" charset="0"/>
              </a:rPr>
              <a:t>	. . .</a:t>
            </a:r>
          </a:p>
        </p:txBody>
      </p:sp>
      <p:sp>
        <p:nvSpPr>
          <p:cNvPr id="17412" name="Text Box 4">
            <a:extLst>
              <a:ext uri="{FF2B5EF4-FFF2-40B4-BE49-F238E27FC236}">
                <a16:creationId xmlns:a16="http://schemas.microsoft.com/office/drawing/2014/main" id="{CBB5C3D5-4DC0-2076-8198-419D4F6F5AB5}"/>
              </a:ext>
            </a:extLst>
          </p:cNvPr>
          <p:cNvSpPr txBox="1">
            <a:spLocks noChangeArrowheads="1"/>
          </p:cNvSpPr>
          <p:nvPr/>
        </p:nvSpPr>
        <p:spPr bwMode="auto">
          <a:xfrm>
            <a:off x="5867400" y="685800"/>
            <a:ext cx="2274888"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a:latin typeface="Arial" panose="020B0604020202020204" pitchFamily="34" charset="0"/>
              </a:rPr>
              <a:t>Product events</a:t>
            </a:r>
          </a:p>
        </p:txBody>
      </p:sp>
      <p:sp>
        <p:nvSpPr>
          <p:cNvPr id="17415" name="Text Box 7">
            <a:extLst>
              <a:ext uri="{FF2B5EF4-FFF2-40B4-BE49-F238E27FC236}">
                <a16:creationId xmlns:a16="http://schemas.microsoft.com/office/drawing/2014/main" id="{4CF457FF-45EF-E35C-7F5D-F934C03EB767}"/>
              </a:ext>
            </a:extLst>
          </p:cNvPr>
          <p:cNvSpPr txBox="1">
            <a:spLocks noChangeArrowheads="1"/>
          </p:cNvSpPr>
          <p:nvPr/>
        </p:nvSpPr>
        <p:spPr bwMode="auto">
          <a:xfrm>
            <a:off x="508000" y="685800"/>
            <a:ext cx="2647950"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p>
            <a:r>
              <a:rPr lang="en-US" altLang="en-US">
                <a:latin typeface="Arial" panose="020B0604020202020204" pitchFamily="34" charset="0"/>
              </a:rPr>
              <a:t>Domain events</a:t>
            </a:r>
          </a:p>
          <a:p>
            <a:r>
              <a:rPr lang="en-US" altLang="en-US">
                <a:latin typeface="Arial" panose="020B0604020202020204" pitchFamily="34" charset="0"/>
              </a:rPr>
              <a:t>(business events)</a:t>
            </a:r>
          </a:p>
        </p:txBody>
      </p:sp>
      <p:grpSp>
        <p:nvGrpSpPr>
          <p:cNvPr id="17424" name="Group 16">
            <a:extLst>
              <a:ext uri="{FF2B5EF4-FFF2-40B4-BE49-F238E27FC236}">
                <a16:creationId xmlns:a16="http://schemas.microsoft.com/office/drawing/2014/main" id="{C7DDE5F7-7B12-72C1-EAE4-E4A1726CA3B8}"/>
              </a:ext>
            </a:extLst>
          </p:cNvPr>
          <p:cNvGrpSpPr>
            <a:grpSpLocks/>
          </p:cNvGrpSpPr>
          <p:nvPr/>
        </p:nvGrpSpPr>
        <p:grpSpPr bwMode="auto">
          <a:xfrm>
            <a:off x="2717800" y="2570163"/>
            <a:ext cx="2044700" cy="2700337"/>
            <a:chOff x="1712" y="1619"/>
            <a:chExt cx="1288" cy="1701"/>
          </a:xfrm>
        </p:grpSpPr>
        <p:sp>
          <p:nvSpPr>
            <p:cNvPr id="17416" name="Freeform 8">
              <a:extLst>
                <a:ext uri="{FF2B5EF4-FFF2-40B4-BE49-F238E27FC236}">
                  <a16:creationId xmlns:a16="http://schemas.microsoft.com/office/drawing/2014/main" id="{A96A3EDF-8E4A-28B1-882E-71C407887951}"/>
                </a:ext>
              </a:extLst>
            </p:cNvPr>
            <p:cNvSpPr>
              <a:spLocks/>
            </p:cNvSpPr>
            <p:nvPr/>
          </p:nvSpPr>
          <p:spPr bwMode="auto">
            <a:xfrm>
              <a:off x="1882" y="1783"/>
              <a:ext cx="1118" cy="469"/>
            </a:xfrm>
            <a:custGeom>
              <a:avLst/>
              <a:gdLst>
                <a:gd name="T0" fmla="*/ 0 w 1118"/>
                <a:gd name="T1" fmla="*/ 0 h 469"/>
                <a:gd name="T2" fmla="*/ 1118 w 1118"/>
                <a:gd name="T3" fmla="*/ 469 h 469"/>
              </a:gdLst>
              <a:ahLst/>
              <a:cxnLst>
                <a:cxn ang="0">
                  <a:pos x="T0" y="T1"/>
                </a:cxn>
                <a:cxn ang="0">
                  <a:pos x="T2" y="T3"/>
                </a:cxn>
              </a:cxnLst>
              <a:rect l="0" t="0" r="r" b="b"/>
              <a:pathLst>
                <a:path w="1118" h="469">
                  <a:moveTo>
                    <a:pt x="0" y="0"/>
                  </a:moveTo>
                  <a:cubicBezTo>
                    <a:pt x="411" y="304"/>
                    <a:pt x="600" y="469"/>
                    <a:pt x="1118" y="469"/>
                  </a:cubicBezTo>
                </a:path>
              </a:pathLst>
            </a:custGeom>
            <a:noFill/>
            <a:ln w="28575" cap="flat" cmpd="sng">
              <a:solidFill>
                <a:schemeClr val="tx1"/>
              </a:solidFill>
              <a:prstDash val="solid"/>
              <a:round/>
              <a:headEnd type="oval"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7417" name="Freeform 9">
              <a:extLst>
                <a:ext uri="{FF2B5EF4-FFF2-40B4-BE49-F238E27FC236}">
                  <a16:creationId xmlns:a16="http://schemas.microsoft.com/office/drawing/2014/main" id="{E45861C2-6F57-D175-5C49-BB5442A34A5C}"/>
                </a:ext>
              </a:extLst>
            </p:cNvPr>
            <p:cNvSpPr>
              <a:spLocks/>
            </p:cNvSpPr>
            <p:nvPr/>
          </p:nvSpPr>
          <p:spPr bwMode="auto">
            <a:xfrm>
              <a:off x="1872" y="1619"/>
              <a:ext cx="1103" cy="157"/>
            </a:xfrm>
            <a:custGeom>
              <a:avLst/>
              <a:gdLst>
                <a:gd name="T0" fmla="*/ 0 w 1103"/>
                <a:gd name="T1" fmla="*/ 157 h 157"/>
                <a:gd name="T2" fmla="*/ 1103 w 1103"/>
                <a:gd name="T3" fmla="*/ 41 h 157"/>
              </a:gdLst>
              <a:ahLst/>
              <a:cxnLst>
                <a:cxn ang="0">
                  <a:pos x="T0" y="T1"/>
                </a:cxn>
                <a:cxn ang="0">
                  <a:pos x="T2" y="T3"/>
                </a:cxn>
              </a:cxnLst>
              <a:rect l="0" t="0" r="r" b="b"/>
              <a:pathLst>
                <a:path w="1103" h="157">
                  <a:moveTo>
                    <a:pt x="0" y="157"/>
                  </a:moveTo>
                  <a:cubicBezTo>
                    <a:pt x="791" y="156"/>
                    <a:pt x="602" y="0"/>
                    <a:pt x="1103" y="41"/>
                  </a:cubicBezTo>
                </a:path>
              </a:pathLst>
            </a:custGeom>
            <a:noFill/>
            <a:ln w="28575" cap="flat" cmpd="sng">
              <a:solidFill>
                <a:schemeClr val="tx1"/>
              </a:solidFill>
              <a:prstDash val="solid"/>
              <a:round/>
              <a:headEnd type="oval"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7418" name="Freeform 10">
              <a:extLst>
                <a:ext uri="{FF2B5EF4-FFF2-40B4-BE49-F238E27FC236}">
                  <a16:creationId xmlns:a16="http://schemas.microsoft.com/office/drawing/2014/main" id="{D4434EE2-19DC-7031-3624-2F30818389FC}"/>
                </a:ext>
              </a:extLst>
            </p:cNvPr>
            <p:cNvSpPr>
              <a:spLocks/>
            </p:cNvSpPr>
            <p:nvPr/>
          </p:nvSpPr>
          <p:spPr bwMode="auto">
            <a:xfrm>
              <a:off x="1872" y="1750"/>
              <a:ext cx="1111" cy="554"/>
            </a:xfrm>
            <a:custGeom>
              <a:avLst/>
              <a:gdLst>
                <a:gd name="T0" fmla="*/ 0 w 1111"/>
                <a:gd name="T1" fmla="*/ 554 h 554"/>
                <a:gd name="T2" fmla="*/ 1111 w 1111"/>
                <a:gd name="T3" fmla="*/ 0 h 554"/>
              </a:gdLst>
              <a:ahLst/>
              <a:cxnLst>
                <a:cxn ang="0">
                  <a:pos x="T0" y="T1"/>
                </a:cxn>
                <a:cxn ang="0">
                  <a:pos x="T2" y="T3"/>
                </a:cxn>
              </a:cxnLst>
              <a:rect l="0" t="0" r="r" b="b"/>
              <a:pathLst>
                <a:path w="1111" h="554">
                  <a:moveTo>
                    <a:pt x="0" y="554"/>
                  </a:moveTo>
                  <a:cubicBezTo>
                    <a:pt x="618" y="494"/>
                    <a:pt x="650" y="91"/>
                    <a:pt x="1111" y="0"/>
                  </a:cubicBezTo>
                </a:path>
              </a:pathLst>
            </a:custGeom>
            <a:noFill/>
            <a:ln w="28575" cap="flat" cmpd="sng">
              <a:solidFill>
                <a:schemeClr val="tx1"/>
              </a:solidFill>
              <a:prstDash val="solid"/>
              <a:round/>
              <a:headEnd type="oval"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7419" name="AutoShape 11">
              <a:extLst>
                <a:ext uri="{FF2B5EF4-FFF2-40B4-BE49-F238E27FC236}">
                  <a16:creationId xmlns:a16="http://schemas.microsoft.com/office/drawing/2014/main" id="{C71CCEA9-C641-8B25-B97B-4F6A22C6CAC8}"/>
                </a:ext>
              </a:extLst>
            </p:cNvPr>
            <p:cNvSpPr>
              <a:spLocks noChangeArrowheads="1"/>
            </p:cNvSpPr>
            <p:nvPr/>
          </p:nvSpPr>
          <p:spPr bwMode="auto">
            <a:xfrm>
              <a:off x="1712" y="2928"/>
              <a:ext cx="1168" cy="392"/>
            </a:xfrm>
            <a:prstGeom prst="wedgeRoundRectCallout">
              <a:avLst>
                <a:gd name="adj1" fmla="val 40069"/>
                <a:gd name="adj2" fmla="val -206889"/>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a:r>
                <a:rPr lang="en-US" altLang="en-US" sz="1800" b="0">
                  <a:latin typeface="Arial" panose="020B0604020202020204" pitchFamily="34" charset="0"/>
                </a:rPr>
                <a:t>Domain-product:</a:t>
              </a:r>
            </a:p>
            <a:p>
              <a:pPr algn="ctr"/>
              <a:r>
                <a:rPr lang="en-US" altLang="en-US" sz="1800" b="0">
                  <a:latin typeface="Arial" panose="020B0604020202020204" pitchFamily="34" charset="0"/>
                </a:rPr>
                <a:t>many-to-many</a:t>
              </a:r>
              <a:endParaRPr lang="en-US" altLang="en-US" sz="1800">
                <a:latin typeface="Arial" panose="020B0604020202020204" pitchFamily="34" charset="0"/>
              </a:endParaRPr>
            </a:p>
          </p:txBody>
        </p:sp>
      </p:grpSp>
      <p:sp>
        <p:nvSpPr>
          <p:cNvPr id="17420" name="Rectangle 12">
            <a:extLst>
              <a:ext uri="{FF2B5EF4-FFF2-40B4-BE49-F238E27FC236}">
                <a16:creationId xmlns:a16="http://schemas.microsoft.com/office/drawing/2014/main" id="{47C8FC5C-A476-490F-1F1E-42ECC91FF289}"/>
              </a:ext>
            </a:extLst>
          </p:cNvPr>
          <p:cNvSpPr>
            <a:spLocks noChangeArrowheads="1"/>
          </p:cNvSpPr>
          <p:nvPr/>
        </p:nvSpPr>
        <p:spPr bwMode="auto">
          <a:xfrm>
            <a:off x="5029200" y="1384300"/>
            <a:ext cx="3733800" cy="463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tabLst>
                <a:tab pos="666750" algn="l"/>
              </a:tabLst>
              <a:defRPr sz="2400">
                <a:solidFill>
                  <a:schemeClr val="tx1"/>
                </a:solidFill>
                <a:latin typeface="Times New Roman" panose="02020603050405020304" pitchFamily="18" charset="0"/>
              </a:defRPr>
            </a:lvl1pPr>
            <a:lvl2pPr>
              <a:tabLst>
                <a:tab pos="666750" algn="l"/>
              </a:tabLst>
              <a:defRPr sz="2400">
                <a:solidFill>
                  <a:schemeClr val="tx1"/>
                </a:solidFill>
                <a:latin typeface="Times New Roman" panose="02020603050405020304" pitchFamily="18" charset="0"/>
              </a:defRPr>
            </a:lvl2pPr>
            <a:lvl3pPr>
              <a:tabLst>
                <a:tab pos="666750" algn="l"/>
              </a:tabLst>
              <a:defRPr sz="2400">
                <a:solidFill>
                  <a:schemeClr val="tx1"/>
                </a:solidFill>
                <a:latin typeface="Times New Roman" panose="02020603050405020304" pitchFamily="18" charset="0"/>
              </a:defRPr>
            </a:lvl3pPr>
            <a:lvl4pPr>
              <a:tabLst>
                <a:tab pos="666750" algn="l"/>
              </a:tabLst>
              <a:defRPr sz="2400">
                <a:solidFill>
                  <a:schemeClr val="tx1"/>
                </a:solidFill>
                <a:latin typeface="Times New Roman" panose="02020603050405020304" pitchFamily="18" charset="0"/>
              </a:defRPr>
            </a:lvl4pPr>
            <a:lvl5pPr>
              <a:tabLst>
                <a:tab pos="66675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66675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66675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66675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666750" algn="l"/>
              </a:tabLst>
              <a:defRPr sz="2400">
                <a:solidFill>
                  <a:schemeClr val="tx1"/>
                </a:solidFill>
                <a:latin typeface="Times New Roman" panose="02020603050405020304" pitchFamily="18" charset="0"/>
              </a:defRPr>
            </a:lvl9pPr>
          </a:lstStyle>
          <a:p>
            <a:r>
              <a:rPr lang="en-US" altLang="en-US" sz="1800">
                <a:latin typeface="Arial" panose="020B0604020202020204" pitchFamily="34" charset="0"/>
              </a:rPr>
              <a:t>R2:</a:t>
            </a:r>
            <a:r>
              <a:rPr lang="en-US" altLang="en-US" sz="1800" b="0">
                <a:latin typeface="Arial" panose="020B0604020202020204" pitchFamily="34" charset="0"/>
              </a:rPr>
              <a:t> The product shall </a:t>
            </a:r>
            <a:r>
              <a:rPr lang="en-US" altLang="en-US" sz="1800">
                <a:latin typeface="Arial" panose="020B0604020202020204" pitchFamily="34" charset="0"/>
              </a:rPr>
              <a:t>handle</a:t>
            </a:r>
            <a:r>
              <a:rPr lang="en-US" altLang="en-US" sz="1800" b="0">
                <a:latin typeface="Arial" panose="020B0604020202020204" pitchFamily="34" charset="0"/>
              </a:rPr>
              <a:t> the following events / The product shall</a:t>
            </a:r>
            <a:r>
              <a:rPr lang="en-US" altLang="en-US" sz="1800" b="0" i="1">
                <a:latin typeface="Arial" panose="020B0604020202020204" pitchFamily="34" charset="0"/>
              </a:rPr>
              <a:t> </a:t>
            </a:r>
            <a:r>
              <a:rPr lang="en-US" altLang="en-US" sz="1800">
                <a:latin typeface="Arial" panose="020B0604020202020204" pitchFamily="34" charset="0"/>
              </a:rPr>
              <a:t>provide</a:t>
            </a:r>
            <a:r>
              <a:rPr lang="en-US" altLang="en-US" sz="1800" b="0">
                <a:latin typeface="Arial" panose="020B0604020202020204" pitchFamily="34" charset="0"/>
              </a:rPr>
              <a:t> the following functions:</a:t>
            </a:r>
          </a:p>
          <a:p>
            <a:pPr>
              <a:spcBef>
                <a:spcPct val="30000"/>
              </a:spcBef>
            </a:pPr>
            <a:r>
              <a:rPr lang="en-US" altLang="en-US" sz="1800">
                <a:latin typeface="Arial" panose="020B0604020202020204" pitchFamily="34" charset="0"/>
              </a:rPr>
              <a:t>User interface:</a:t>
            </a:r>
            <a:endParaRPr lang="en-US" altLang="en-US" sz="1800" b="0">
              <a:latin typeface="Arial" panose="020B0604020202020204" pitchFamily="34" charset="0"/>
            </a:endParaRPr>
          </a:p>
          <a:p>
            <a:r>
              <a:rPr lang="en-US" altLang="en-US" sz="1800" b="0">
                <a:latin typeface="Arial" panose="020B0604020202020204" pitchFamily="34" charset="0"/>
              </a:rPr>
              <a:t>R2.1	Find free room</a:t>
            </a:r>
          </a:p>
          <a:p>
            <a:r>
              <a:rPr lang="en-US" altLang="en-US" sz="1800" b="0">
                <a:latin typeface="Arial" panose="020B0604020202020204" pitchFamily="34" charset="0"/>
              </a:rPr>
              <a:t>R2.2	Record guest</a:t>
            </a:r>
          </a:p>
          <a:p>
            <a:r>
              <a:rPr lang="en-US" altLang="en-US" sz="1800" b="0">
                <a:latin typeface="Arial" panose="020B0604020202020204" pitchFamily="34" charset="0"/>
              </a:rPr>
              <a:t>R2.3	Find guest</a:t>
            </a:r>
          </a:p>
          <a:p>
            <a:r>
              <a:rPr lang="en-US" altLang="en-US" sz="1800" b="0">
                <a:latin typeface="Arial" panose="020B0604020202020204" pitchFamily="34" charset="0"/>
              </a:rPr>
              <a:t>R2.4	Record booking</a:t>
            </a:r>
          </a:p>
          <a:p>
            <a:r>
              <a:rPr lang="en-US" altLang="en-US" sz="1800" b="0">
                <a:latin typeface="Arial" panose="020B0604020202020204" pitchFamily="34" charset="0"/>
              </a:rPr>
              <a:t>R2.5	Print confirmation</a:t>
            </a:r>
          </a:p>
          <a:p>
            <a:r>
              <a:rPr lang="en-US" altLang="en-US" sz="1800" b="0">
                <a:latin typeface="Arial" panose="020B0604020202020204" pitchFamily="34" charset="0"/>
              </a:rPr>
              <a:t>R2.6	Record checkin</a:t>
            </a:r>
          </a:p>
          <a:p>
            <a:r>
              <a:rPr lang="en-US" altLang="en-US" sz="1800" b="0">
                <a:latin typeface="Arial" panose="020B0604020202020204" pitchFamily="34" charset="0"/>
              </a:rPr>
              <a:t>R2.7	Checkout</a:t>
            </a:r>
          </a:p>
          <a:p>
            <a:r>
              <a:rPr lang="en-US" altLang="en-US" sz="1800" b="0">
                <a:latin typeface="Arial" panose="020B0604020202020204" pitchFamily="34" charset="0"/>
              </a:rPr>
              <a:t>R2.8	Record service</a:t>
            </a:r>
          </a:p>
          <a:p>
            <a:pPr>
              <a:spcBef>
                <a:spcPct val="30000"/>
              </a:spcBef>
            </a:pPr>
            <a:r>
              <a:rPr lang="en-US" altLang="en-US" sz="1800">
                <a:latin typeface="Arial" panose="020B0604020202020204" pitchFamily="34" charset="0"/>
              </a:rPr>
              <a:t>Accounting interface:</a:t>
            </a:r>
            <a:endParaRPr lang="en-US" altLang="en-US" sz="1800" b="0">
              <a:latin typeface="Arial" panose="020B0604020202020204" pitchFamily="34" charset="0"/>
            </a:endParaRPr>
          </a:p>
          <a:p>
            <a:r>
              <a:rPr lang="en-US" altLang="en-US" sz="1800" b="0">
                <a:latin typeface="Arial" panose="020B0604020202020204" pitchFamily="34" charset="0"/>
              </a:rPr>
              <a:t>R2.9	Periodic transfer of account</a:t>
            </a:r>
          </a:p>
          <a:p>
            <a:r>
              <a:rPr lang="en-US" altLang="en-US" sz="1800" b="0">
                <a:latin typeface="Arial" panose="020B0604020202020204" pitchFamily="34" charset="0"/>
              </a:rPr>
              <a:t>	data</a:t>
            </a:r>
          </a:p>
          <a:p>
            <a:r>
              <a:rPr lang="en-US" altLang="en-US" sz="1800" b="0">
                <a:latin typeface="Arial" panose="020B0604020202020204" pitchFamily="34" charset="0"/>
              </a:rPr>
              <a:t>	. . .</a:t>
            </a:r>
          </a:p>
        </p:txBody>
      </p:sp>
      <p:sp>
        <p:nvSpPr>
          <p:cNvPr id="17421" name="AutoShape 13">
            <a:extLst>
              <a:ext uri="{FF2B5EF4-FFF2-40B4-BE49-F238E27FC236}">
                <a16:creationId xmlns:a16="http://schemas.microsoft.com/office/drawing/2014/main" id="{4C44BBB2-1291-2C51-44A2-DFB1B5949159}"/>
              </a:ext>
            </a:extLst>
          </p:cNvPr>
          <p:cNvSpPr>
            <a:spLocks noChangeArrowheads="1"/>
          </p:cNvSpPr>
          <p:nvPr/>
        </p:nvSpPr>
        <p:spPr bwMode="auto">
          <a:xfrm>
            <a:off x="457200" y="1600200"/>
            <a:ext cx="3505200" cy="2971800"/>
          </a:xfrm>
          <a:prstGeom prst="flowChartDocumen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422" name="AutoShape 14">
            <a:extLst>
              <a:ext uri="{FF2B5EF4-FFF2-40B4-BE49-F238E27FC236}">
                <a16:creationId xmlns:a16="http://schemas.microsoft.com/office/drawing/2014/main" id="{48054116-0BC4-0AC8-7482-607857302281}"/>
              </a:ext>
            </a:extLst>
          </p:cNvPr>
          <p:cNvSpPr>
            <a:spLocks noChangeArrowheads="1"/>
          </p:cNvSpPr>
          <p:nvPr/>
        </p:nvSpPr>
        <p:spPr bwMode="auto">
          <a:xfrm>
            <a:off x="4876800" y="1295400"/>
            <a:ext cx="3962400" cy="5105400"/>
          </a:xfrm>
          <a:prstGeom prst="flowChartDocumen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423" name="Rectangle 15">
            <a:extLst>
              <a:ext uri="{FF2B5EF4-FFF2-40B4-BE49-F238E27FC236}">
                <a16:creationId xmlns:a16="http://schemas.microsoft.com/office/drawing/2014/main" id="{2F2C4094-BAAC-3A1D-CACC-B0D0A896DD06}"/>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74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9" name="AutoShape 7">
            <a:extLst>
              <a:ext uri="{FF2B5EF4-FFF2-40B4-BE49-F238E27FC236}">
                <a16:creationId xmlns:a16="http://schemas.microsoft.com/office/drawing/2014/main" id="{7C2EADCC-9422-5F20-6CE0-4D2C285B17B5}"/>
              </a:ext>
            </a:extLst>
          </p:cNvPr>
          <p:cNvSpPr>
            <a:spLocks noChangeArrowheads="1"/>
          </p:cNvSpPr>
          <p:nvPr/>
        </p:nvSpPr>
        <p:spPr bwMode="auto">
          <a:xfrm>
            <a:off x="685800" y="762000"/>
            <a:ext cx="7620000" cy="4235450"/>
          </a:xfrm>
          <a:prstGeom prst="flowChartDocument">
            <a:avLst/>
          </a:prstGeom>
          <a:solidFill>
            <a:schemeClr val="bg1"/>
          </a:solidFill>
          <a:ln w="38100">
            <a:solidFill>
              <a:schemeClr val="tx1"/>
            </a:solidFill>
            <a:miter lim="800000"/>
            <a:headEnd/>
            <a:tailEnd/>
          </a:ln>
          <a:effectLst>
            <a:outerShdw dist="107763" dir="2700000" algn="ctr" rotWithShape="0">
              <a:srgbClr val="C0C0C0"/>
            </a:outerShdw>
          </a:effectLst>
        </p:spPr>
        <p:txBody>
          <a:bodyPr wrap="none" anchor="ctr"/>
          <a:lstStyle/>
          <a:p>
            <a:endParaRPr lang="en-GB"/>
          </a:p>
        </p:txBody>
      </p:sp>
      <p:sp>
        <p:nvSpPr>
          <p:cNvPr id="18434" name="Text Box 2">
            <a:extLst>
              <a:ext uri="{FF2B5EF4-FFF2-40B4-BE49-F238E27FC236}">
                <a16:creationId xmlns:a16="http://schemas.microsoft.com/office/drawing/2014/main" id="{DE18ABDF-3F9F-4016-D101-7439244F7F2F}"/>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3.4    Feature requirements</a:t>
            </a:r>
            <a:endParaRPr lang="en-US" altLang="en-US" sz="3200">
              <a:latin typeface="Arial" panose="020B0604020202020204" pitchFamily="34" charset="0"/>
            </a:endParaRPr>
          </a:p>
        </p:txBody>
      </p:sp>
      <p:sp>
        <p:nvSpPr>
          <p:cNvPr id="18435" name="Text Box 3">
            <a:extLst>
              <a:ext uri="{FF2B5EF4-FFF2-40B4-BE49-F238E27FC236}">
                <a16:creationId xmlns:a16="http://schemas.microsoft.com/office/drawing/2014/main" id="{B3868FA8-4E9F-BD0C-7760-AD8251A23E18}"/>
              </a:ext>
            </a:extLst>
          </p:cNvPr>
          <p:cNvSpPr txBox="1">
            <a:spLocks noChangeArrowheads="1"/>
          </p:cNvSpPr>
          <p:nvPr/>
        </p:nvSpPr>
        <p:spPr bwMode="auto">
          <a:xfrm>
            <a:off x="890588" y="876300"/>
            <a:ext cx="6958012" cy="347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marL="476250" indent="-476250">
              <a:defRPr sz="2400">
                <a:solidFill>
                  <a:schemeClr val="tx1"/>
                </a:solidFill>
                <a:latin typeface="Times New Roman" panose="02020603050405020304" pitchFamily="18" charset="0"/>
              </a:defRPr>
            </a:lvl1pPr>
            <a:lvl2pPr marL="666750">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a:spcAft>
                <a:spcPct val="80000"/>
              </a:spcAft>
            </a:pPr>
            <a:r>
              <a:rPr lang="en-US" altLang="en-US" sz="1800" b="0">
                <a:latin typeface="Arial" panose="020B0604020202020204" pitchFamily="34" charset="0"/>
              </a:rPr>
              <a:t>R1:	The product shall be able to record that a room is occupied for repair in a specified period.</a:t>
            </a:r>
          </a:p>
          <a:p>
            <a:pPr>
              <a:spcAft>
                <a:spcPct val="80000"/>
              </a:spcAft>
            </a:pPr>
            <a:r>
              <a:rPr lang="en-US" altLang="en-US" sz="1800" b="0">
                <a:latin typeface="Arial" panose="020B0604020202020204" pitchFamily="34" charset="0"/>
              </a:rPr>
              <a:t>R2:	The product shall be able to show and print a suggestion for staffing during the next two weeks based on historical room occupation. The supplier shall specify the calculation details.</a:t>
            </a:r>
          </a:p>
          <a:p>
            <a:pPr>
              <a:spcAft>
                <a:spcPct val="80000"/>
              </a:spcAft>
            </a:pPr>
            <a:r>
              <a:rPr lang="en-US" altLang="en-US" sz="1800" b="0">
                <a:latin typeface="Arial" panose="020B0604020202020204" pitchFamily="34" charset="0"/>
              </a:rPr>
              <a:t>R3: The product shall be able to run in a mode where rooms are not booked by room number, but only by room type. Actual room allocation is not done until checkin.</a:t>
            </a:r>
          </a:p>
          <a:p>
            <a:r>
              <a:rPr lang="en-US" altLang="en-US" sz="1800" b="0">
                <a:latin typeface="Arial" panose="020B0604020202020204" pitchFamily="34" charset="0"/>
              </a:rPr>
              <a:t>R4:	The product shall be able to print out a sheet with room allocation for each room booked under one stay.</a:t>
            </a:r>
          </a:p>
        </p:txBody>
      </p:sp>
      <p:sp>
        <p:nvSpPr>
          <p:cNvPr id="18438" name="AutoShape 6">
            <a:extLst>
              <a:ext uri="{FF2B5EF4-FFF2-40B4-BE49-F238E27FC236}">
                <a16:creationId xmlns:a16="http://schemas.microsoft.com/office/drawing/2014/main" id="{71F0D8C2-7F54-B9A4-1020-F05AF884DCB2}"/>
              </a:ext>
            </a:extLst>
          </p:cNvPr>
          <p:cNvSpPr>
            <a:spLocks noChangeArrowheads="1"/>
          </p:cNvSpPr>
          <p:nvPr/>
        </p:nvSpPr>
        <p:spPr bwMode="auto">
          <a:xfrm>
            <a:off x="4191000" y="4953000"/>
            <a:ext cx="4538663" cy="1289050"/>
          </a:xfrm>
          <a:prstGeom prst="wedgeRoundRectCallout">
            <a:avLst>
              <a:gd name="adj1" fmla="val 2713"/>
              <a:gd name="adj2" fmla="val -115639"/>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en-US" altLang="en-US" sz="1800" b="0">
                <a:latin typeface="Arial" panose="020B0604020202020204" pitchFamily="34" charset="0"/>
              </a:rPr>
              <a:t>In order to handle group tours with several guests, it is convenient to prepare for arrival by printing out a sheet per guest for the guest to fill in.</a:t>
            </a:r>
          </a:p>
        </p:txBody>
      </p:sp>
      <p:sp>
        <p:nvSpPr>
          <p:cNvPr id="18440" name="Rectangle 8">
            <a:extLst>
              <a:ext uri="{FF2B5EF4-FFF2-40B4-BE49-F238E27FC236}">
                <a16:creationId xmlns:a16="http://schemas.microsoft.com/office/drawing/2014/main" id="{69D847BC-035B-E228-56A0-A0683A40D0D7}"/>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84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8"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AutoShape 7">
            <a:extLst>
              <a:ext uri="{FF2B5EF4-FFF2-40B4-BE49-F238E27FC236}">
                <a16:creationId xmlns:a16="http://schemas.microsoft.com/office/drawing/2014/main" id="{4E49586F-8545-E3D1-3E7E-5602D51BAA86}"/>
              </a:ext>
            </a:extLst>
          </p:cNvPr>
          <p:cNvSpPr>
            <a:spLocks noChangeArrowheads="1"/>
          </p:cNvSpPr>
          <p:nvPr/>
        </p:nvSpPr>
        <p:spPr bwMode="auto">
          <a:xfrm>
            <a:off x="698500" y="838200"/>
            <a:ext cx="7086600" cy="4419600"/>
          </a:xfrm>
          <a:prstGeom prst="flowChartDocument">
            <a:avLst/>
          </a:prstGeom>
          <a:solidFill>
            <a:schemeClr val="bg1"/>
          </a:solidFill>
          <a:ln w="38100">
            <a:solidFill>
              <a:schemeClr val="tx1"/>
            </a:solidFill>
            <a:miter lim="800000"/>
            <a:headEnd/>
            <a:tailEnd/>
          </a:ln>
          <a:effectLst>
            <a:outerShdw dist="107763" dir="2700000" algn="ctr" rotWithShape="0">
              <a:srgbClr val="C0C0C0"/>
            </a:outerShdw>
          </a:effectLst>
        </p:spPr>
        <p:txBody>
          <a:bodyPr wrap="none" anchor="ctr"/>
          <a:lstStyle/>
          <a:p>
            <a:endParaRPr lang="en-GB"/>
          </a:p>
        </p:txBody>
      </p:sp>
      <p:sp>
        <p:nvSpPr>
          <p:cNvPr id="19458" name="Text Box 2">
            <a:extLst>
              <a:ext uri="{FF2B5EF4-FFF2-40B4-BE49-F238E27FC236}">
                <a16:creationId xmlns:a16="http://schemas.microsoft.com/office/drawing/2014/main" id="{BAF1CA0B-C365-8AD3-00D9-39ACC773D760}"/>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3.5A    Screens &amp; prototypes</a:t>
            </a:r>
            <a:endParaRPr lang="en-US" altLang="en-US" sz="3200">
              <a:latin typeface="Arial" panose="020B0604020202020204" pitchFamily="34" charset="0"/>
            </a:endParaRPr>
          </a:p>
        </p:txBody>
      </p:sp>
      <p:sp>
        <p:nvSpPr>
          <p:cNvPr id="19459" name="Rectangle 3">
            <a:extLst>
              <a:ext uri="{FF2B5EF4-FFF2-40B4-BE49-F238E27FC236}">
                <a16:creationId xmlns:a16="http://schemas.microsoft.com/office/drawing/2014/main" id="{91B2022D-180D-ADEA-D743-EB4D91052D2B}"/>
              </a:ext>
            </a:extLst>
          </p:cNvPr>
          <p:cNvSpPr>
            <a:spLocks noChangeArrowheads="1"/>
          </p:cNvSpPr>
          <p:nvPr/>
        </p:nvSpPr>
        <p:spPr bwMode="auto">
          <a:xfrm>
            <a:off x="890588" y="838200"/>
            <a:ext cx="7034212"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8000" tIns="108000" rIns="108000" bIns="36000"/>
          <a:lstStyle>
            <a:lvl1pPr marL="476250" indent="-476250">
              <a:tabLst>
                <a:tab pos="476250" algn="l"/>
              </a:tabLst>
              <a:defRPr sz="2400">
                <a:solidFill>
                  <a:schemeClr val="tx1"/>
                </a:solidFill>
                <a:latin typeface="Times New Roman" panose="02020603050405020304" pitchFamily="18" charset="0"/>
              </a:defRPr>
            </a:lvl1pPr>
            <a:lvl2pPr marL="666750">
              <a:tabLst>
                <a:tab pos="476250" algn="l"/>
              </a:tabLst>
              <a:defRPr sz="2400">
                <a:solidFill>
                  <a:schemeClr val="tx1"/>
                </a:solidFill>
                <a:latin typeface="Times New Roman" panose="02020603050405020304" pitchFamily="18" charset="0"/>
              </a:defRPr>
            </a:lvl2pPr>
            <a:lvl3pPr>
              <a:tabLst>
                <a:tab pos="476250" algn="l"/>
              </a:tabLst>
              <a:defRPr sz="2400">
                <a:solidFill>
                  <a:schemeClr val="tx1"/>
                </a:solidFill>
                <a:latin typeface="Times New Roman" panose="02020603050405020304" pitchFamily="18" charset="0"/>
              </a:defRPr>
            </a:lvl3pPr>
            <a:lvl4pPr>
              <a:tabLst>
                <a:tab pos="476250" algn="l"/>
              </a:tabLst>
              <a:defRPr sz="2400">
                <a:solidFill>
                  <a:schemeClr val="tx1"/>
                </a:solidFill>
                <a:latin typeface="Times New Roman" panose="02020603050405020304" pitchFamily="18" charset="0"/>
              </a:defRPr>
            </a:lvl4pPr>
            <a:lvl5pPr>
              <a:tabLst>
                <a:tab pos="47625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47625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47625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47625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476250" algn="l"/>
              </a:tabLst>
              <a:defRPr sz="2400">
                <a:solidFill>
                  <a:schemeClr val="tx1"/>
                </a:solidFill>
                <a:latin typeface="Times New Roman" panose="02020603050405020304" pitchFamily="18" charset="0"/>
              </a:defRPr>
            </a:lvl9pPr>
          </a:lstStyle>
          <a:p>
            <a:pPr>
              <a:spcAft>
                <a:spcPct val="60000"/>
              </a:spcAft>
            </a:pPr>
            <a:r>
              <a:rPr lang="en-US" altLang="en-US" sz="1800" b="0">
                <a:latin typeface="Arial" panose="020B0604020202020204" pitchFamily="34" charset="0"/>
              </a:rPr>
              <a:t>R1:	The </a:t>
            </a:r>
            <a:r>
              <a:rPr lang="en-GB" altLang="en-US" sz="1800" b="0">
                <a:latin typeface="Arial" panose="020B0604020202020204" pitchFamily="34" charset="0"/>
              </a:rPr>
              <a:t>product shall use the screen pictures shown in App. xx. </a:t>
            </a:r>
          </a:p>
          <a:p>
            <a:r>
              <a:rPr lang="en-GB" altLang="en-US" sz="1800" b="0">
                <a:latin typeface="Arial" panose="020B0604020202020204" pitchFamily="34" charset="0"/>
              </a:rPr>
              <a:t>R2:	The menu points and buttons shall work according to the process description in App. yy.</a:t>
            </a:r>
          </a:p>
          <a:p>
            <a:r>
              <a:rPr lang="en-GB" altLang="en-US" sz="1800" b="0">
                <a:latin typeface="Arial" panose="020B0604020202020204" pitchFamily="34" charset="0"/>
              </a:rPr>
              <a:t>	Error messages shall have texts as in . . .</a:t>
            </a:r>
          </a:p>
          <a:p>
            <a:endParaRPr lang="en-GB" altLang="en-US" sz="1800">
              <a:latin typeface="Arial" panose="020B0604020202020204" pitchFamily="34" charset="0"/>
            </a:endParaRPr>
          </a:p>
          <a:p>
            <a:endParaRPr lang="en-GB" altLang="en-US" sz="1800">
              <a:latin typeface="Arial" panose="020B0604020202020204" pitchFamily="34" charset="0"/>
            </a:endParaRPr>
          </a:p>
          <a:p>
            <a:endParaRPr lang="en-GB" altLang="en-US" sz="1800">
              <a:latin typeface="Arial" panose="020B0604020202020204" pitchFamily="34" charset="0"/>
            </a:endParaRPr>
          </a:p>
          <a:p>
            <a:endParaRPr lang="en-GB" altLang="en-US" sz="1800" b="0">
              <a:latin typeface="Arial" panose="020B0604020202020204" pitchFamily="34" charset="0"/>
            </a:endParaRPr>
          </a:p>
          <a:p>
            <a:pPr>
              <a:spcAft>
                <a:spcPct val="50000"/>
              </a:spcAft>
            </a:pPr>
            <a:endParaRPr lang="en-GB" altLang="en-US" sz="1800" b="0">
              <a:latin typeface="Arial" panose="020B0604020202020204" pitchFamily="34" charset="0"/>
            </a:endParaRPr>
          </a:p>
          <a:p>
            <a:pPr>
              <a:spcAft>
                <a:spcPct val="60000"/>
              </a:spcAft>
            </a:pPr>
            <a:r>
              <a:rPr lang="en-GB" altLang="en-US" sz="1800" b="0">
                <a:latin typeface="Arial" panose="020B0604020202020204" pitchFamily="34" charset="0"/>
              </a:rPr>
              <a:t>R3:	Novice users shall be able to perform task tt on their own in mm minutes.</a:t>
            </a:r>
          </a:p>
        </p:txBody>
      </p:sp>
      <p:sp>
        <p:nvSpPr>
          <p:cNvPr id="19460" name="Text Box 4">
            <a:extLst>
              <a:ext uri="{FF2B5EF4-FFF2-40B4-BE49-F238E27FC236}">
                <a16:creationId xmlns:a16="http://schemas.microsoft.com/office/drawing/2014/main" id="{C152B9D4-6D1C-1535-E730-898EDACB50FC}"/>
              </a:ext>
            </a:extLst>
          </p:cNvPr>
          <p:cNvSpPr txBox="1">
            <a:spLocks noChangeArrowheads="1"/>
          </p:cNvSpPr>
          <p:nvPr/>
        </p:nvSpPr>
        <p:spPr bwMode="auto">
          <a:xfrm rot="-348018">
            <a:off x="1824038" y="2209800"/>
            <a:ext cx="4729162" cy="984250"/>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8000" tIns="36000" rIns="36000" bIns="36000"/>
          <a:lstStyle/>
          <a:p>
            <a:r>
              <a:rPr lang="en-US" altLang="en-US" sz="1800">
                <a:solidFill>
                  <a:srgbClr val="FF00FF"/>
                </a:solidFill>
                <a:latin typeface="Arial" panose="020B0604020202020204" pitchFamily="34" charset="0"/>
              </a:rPr>
              <a:t>Certificate: The requirements engineer has usability tested this design according to the procedures in App. zz.</a:t>
            </a:r>
          </a:p>
        </p:txBody>
      </p:sp>
      <p:sp>
        <p:nvSpPr>
          <p:cNvPr id="19461" name="AutoShape 5">
            <a:extLst>
              <a:ext uri="{FF2B5EF4-FFF2-40B4-BE49-F238E27FC236}">
                <a16:creationId xmlns:a16="http://schemas.microsoft.com/office/drawing/2014/main" id="{70D290E0-3FC5-5810-E4B8-E04C48291FB3}"/>
              </a:ext>
            </a:extLst>
          </p:cNvPr>
          <p:cNvSpPr>
            <a:spLocks noChangeArrowheads="1"/>
          </p:cNvSpPr>
          <p:nvPr/>
        </p:nvSpPr>
        <p:spPr bwMode="auto">
          <a:xfrm>
            <a:off x="6643688" y="4724400"/>
            <a:ext cx="1814512" cy="398463"/>
          </a:xfrm>
          <a:prstGeom prst="wedgeRoundRectCallout">
            <a:avLst>
              <a:gd name="adj1" fmla="val -89634"/>
              <a:gd name="adj2" fmla="val -215338"/>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en-US" altLang="en-US" sz="1800">
                <a:latin typeface="Arial" panose="020B0604020202020204" pitchFamily="34" charset="0"/>
              </a:rPr>
              <a:t>Makes sense?</a:t>
            </a:r>
            <a:endParaRPr lang="en-US" altLang="en-US" sz="1800" b="0">
              <a:latin typeface="Arial" panose="020B0604020202020204" pitchFamily="34" charset="0"/>
            </a:endParaRPr>
          </a:p>
        </p:txBody>
      </p:sp>
      <p:sp>
        <p:nvSpPr>
          <p:cNvPr id="19464" name="Rectangle 8">
            <a:extLst>
              <a:ext uri="{FF2B5EF4-FFF2-40B4-BE49-F238E27FC236}">
                <a16:creationId xmlns:a16="http://schemas.microsoft.com/office/drawing/2014/main" id="{C8E00E19-A370-4136-70FE-F9EAD42FBB9A}"/>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grpSp>
        <p:nvGrpSpPr>
          <p:cNvPr id="19466" name="Group 10">
            <a:extLst>
              <a:ext uri="{FF2B5EF4-FFF2-40B4-BE49-F238E27FC236}">
                <a16:creationId xmlns:a16="http://schemas.microsoft.com/office/drawing/2014/main" id="{3AE7966B-37F1-26B7-DACE-39202BEDC768}"/>
              </a:ext>
            </a:extLst>
          </p:cNvPr>
          <p:cNvGrpSpPr>
            <a:grpSpLocks/>
          </p:cNvGrpSpPr>
          <p:nvPr/>
        </p:nvGrpSpPr>
        <p:grpSpPr bwMode="auto">
          <a:xfrm>
            <a:off x="685800" y="3581400"/>
            <a:ext cx="7239000" cy="1524000"/>
            <a:chOff x="432" y="2256"/>
            <a:chExt cx="4560" cy="960"/>
          </a:xfrm>
        </p:grpSpPr>
        <p:sp>
          <p:nvSpPr>
            <p:cNvPr id="19462" name="Line 6">
              <a:extLst>
                <a:ext uri="{FF2B5EF4-FFF2-40B4-BE49-F238E27FC236}">
                  <a16:creationId xmlns:a16="http://schemas.microsoft.com/office/drawing/2014/main" id="{630D4628-3E4F-9A03-3FF3-E87461FC007F}"/>
                </a:ext>
              </a:extLst>
            </p:cNvPr>
            <p:cNvSpPr>
              <a:spLocks noChangeShapeType="1"/>
            </p:cNvSpPr>
            <p:nvPr/>
          </p:nvSpPr>
          <p:spPr bwMode="auto">
            <a:xfrm>
              <a:off x="432" y="2256"/>
              <a:ext cx="4464"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19465" name="Rectangle 9">
              <a:extLst>
                <a:ext uri="{FF2B5EF4-FFF2-40B4-BE49-F238E27FC236}">
                  <a16:creationId xmlns:a16="http://schemas.microsoft.com/office/drawing/2014/main" id="{075055DB-D5A7-44BA-5A2C-6B5CF802DF78}"/>
                </a:ext>
              </a:extLst>
            </p:cNvPr>
            <p:cNvSpPr>
              <a:spLocks noChangeArrowheads="1"/>
            </p:cNvSpPr>
            <p:nvPr/>
          </p:nvSpPr>
          <p:spPr bwMode="auto">
            <a:xfrm>
              <a:off x="561" y="2688"/>
              <a:ext cx="4431"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8000" tIns="108000" rIns="108000" bIns="36000"/>
            <a:lstStyle>
              <a:lvl1pPr marL="476250" indent="-476250">
                <a:tabLst>
                  <a:tab pos="476250" algn="l"/>
                </a:tabLst>
                <a:defRPr sz="2400">
                  <a:solidFill>
                    <a:schemeClr val="tx1"/>
                  </a:solidFill>
                  <a:latin typeface="Times New Roman" panose="02020603050405020304" pitchFamily="18" charset="0"/>
                </a:defRPr>
              </a:lvl1pPr>
              <a:lvl2pPr marL="666750">
                <a:tabLst>
                  <a:tab pos="476250" algn="l"/>
                </a:tabLst>
                <a:defRPr sz="2400">
                  <a:solidFill>
                    <a:schemeClr val="tx1"/>
                  </a:solidFill>
                  <a:latin typeface="Times New Roman" panose="02020603050405020304" pitchFamily="18" charset="0"/>
                </a:defRPr>
              </a:lvl2pPr>
              <a:lvl3pPr>
                <a:tabLst>
                  <a:tab pos="476250" algn="l"/>
                </a:tabLst>
                <a:defRPr sz="2400">
                  <a:solidFill>
                    <a:schemeClr val="tx1"/>
                  </a:solidFill>
                  <a:latin typeface="Times New Roman" panose="02020603050405020304" pitchFamily="18" charset="0"/>
                </a:defRPr>
              </a:lvl3pPr>
              <a:lvl4pPr>
                <a:tabLst>
                  <a:tab pos="476250" algn="l"/>
                </a:tabLst>
                <a:defRPr sz="2400">
                  <a:solidFill>
                    <a:schemeClr val="tx1"/>
                  </a:solidFill>
                  <a:latin typeface="Times New Roman" panose="02020603050405020304" pitchFamily="18" charset="0"/>
                </a:defRPr>
              </a:lvl4pPr>
              <a:lvl5pPr>
                <a:tabLst>
                  <a:tab pos="47625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47625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47625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47625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476250" algn="l"/>
                </a:tabLst>
                <a:defRPr sz="2400">
                  <a:solidFill>
                    <a:schemeClr val="tx1"/>
                  </a:solidFill>
                  <a:latin typeface="Times New Roman" panose="02020603050405020304" pitchFamily="18" charset="0"/>
                </a:defRPr>
              </a:lvl9pPr>
            </a:lstStyle>
            <a:p>
              <a:r>
                <a:rPr lang="en-GB" altLang="en-US" sz="1800" b="0">
                  <a:latin typeface="Arial" panose="020B0604020202020204" pitchFamily="34" charset="0"/>
                </a:rPr>
                <a:t>The customer imagines screens like</a:t>
              </a:r>
            </a:p>
            <a:p>
              <a:r>
                <a:rPr lang="en-GB" altLang="en-US" sz="1800" b="0">
                  <a:latin typeface="Arial" panose="020B0604020202020204" pitchFamily="34" charset="0"/>
                </a:rPr>
                <a:t>those in App. xx.</a:t>
              </a:r>
              <a:endParaRPr lang="en-GB" altLang="en-US" sz="1800">
                <a:latin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946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94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6" name="AutoShape 6">
            <a:extLst>
              <a:ext uri="{FF2B5EF4-FFF2-40B4-BE49-F238E27FC236}">
                <a16:creationId xmlns:a16="http://schemas.microsoft.com/office/drawing/2014/main" id="{BC8987E7-C9E6-117E-5038-306D60E5EEDA}"/>
              </a:ext>
            </a:extLst>
          </p:cNvPr>
          <p:cNvSpPr>
            <a:spLocks noChangeArrowheads="1"/>
          </p:cNvSpPr>
          <p:nvPr/>
        </p:nvSpPr>
        <p:spPr bwMode="auto">
          <a:xfrm>
            <a:off x="544513" y="706438"/>
            <a:ext cx="5551487" cy="5172075"/>
          </a:xfrm>
          <a:prstGeom prst="foldedCorner">
            <a:avLst>
              <a:gd name="adj" fmla="val 12500"/>
            </a:avLst>
          </a:prstGeom>
          <a:solidFill>
            <a:schemeClr val="bg1"/>
          </a:solidFill>
          <a:ln w="38100">
            <a:solidFill>
              <a:schemeClr val="tx1"/>
            </a:solidFill>
            <a:round/>
            <a:headEnd/>
            <a:tailEnd/>
          </a:ln>
          <a:effectLst>
            <a:outerShdw dist="107763" dir="2700000" algn="ctr" rotWithShape="0">
              <a:srgbClr val="C0C0C0"/>
            </a:outerShdw>
          </a:effectLst>
        </p:spPr>
        <p:txBody>
          <a:bodyPr wrap="none" lIns="72000" tIns="36000" rIns="72000" bIns="36000"/>
          <a:lstStyle>
            <a:lvl1pPr>
              <a:tabLst>
                <a:tab pos="381000" algn="l"/>
              </a:tabLst>
              <a:defRPr sz="2400">
                <a:solidFill>
                  <a:schemeClr val="tx1"/>
                </a:solidFill>
                <a:latin typeface="Times New Roman" panose="02020603050405020304" pitchFamily="18" charset="0"/>
              </a:defRPr>
            </a:lvl1pPr>
            <a:lvl2pPr>
              <a:tabLst>
                <a:tab pos="381000" algn="l"/>
              </a:tabLst>
              <a:defRPr sz="2400">
                <a:solidFill>
                  <a:schemeClr val="tx1"/>
                </a:solidFill>
                <a:latin typeface="Times New Roman" panose="02020603050405020304" pitchFamily="18" charset="0"/>
              </a:defRPr>
            </a:lvl2pPr>
            <a:lvl3pPr>
              <a:tabLst>
                <a:tab pos="381000" algn="l"/>
              </a:tabLst>
              <a:defRPr sz="2400">
                <a:solidFill>
                  <a:schemeClr val="tx1"/>
                </a:solidFill>
                <a:latin typeface="Times New Roman" panose="02020603050405020304" pitchFamily="18" charset="0"/>
              </a:defRPr>
            </a:lvl3pPr>
            <a:lvl4pPr>
              <a:tabLst>
                <a:tab pos="381000" algn="l"/>
              </a:tabLst>
              <a:defRPr sz="2400">
                <a:solidFill>
                  <a:schemeClr val="tx1"/>
                </a:solidFill>
                <a:latin typeface="Times New Roman" panose="02020603050405020304" pitchFamily="18" charset="0"/>
              </a:defRPr>
            </a:lvl4pPr>
            <a:lvl5pPr>
              <a:tabLst>
                <a:tab pos="3810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9pPr>
          </a:lstStyle>
          <a:p>
            <a:r>
              <a:rPr lang="en-US" altLang="en-US" sz="1600">
                <a:latin typeface="Arial" panose="020B0604020202020204" pitchFamily="34" charset="0"/>
              </a:rPr>
              <a:t>Appendix xx. Required screens</a:t>
            </a:r>
            <a:endParaRPr lang="en-US" altLang="en-US" sz="1400" b="0">
              <a:latin typeface="Arial" panose="020B0604020202020204" pitchFamily="34" charset="0"/>
            </a:endParaRPr>
          </a:p>
        </p:txBody>
      </p:sp>
      <p:pic>
        <p:nvPicPr>
          <p:cNvPr id="20482" name="Picture 2">
            <a:extLst>
              <a:ext uri="{FF2B5EF4-FFF2-40B4-BE49-F238E27FC236}">
                <a16:creationId xmlns:a16="http://schemas.microsoft.com/office/drawing/2014/main" id="{AD220C99-C5D3-F1E9-33F8-3F725606B2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114425"/>
            <a:ext cx="4581525" cy="255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3" name="Text Box 3">
            <a:extLst>
              <a:ext uri="{FF2B5EF4-FFF2-40B4-BE49-F238E27FC236}">
                <a16:creationId xmlns:a16="http://schemas.microsoft.com/office/drawing/2014/main" id="{55A70E45-EDEB-6625-CD8D-404BF3A70001}"/>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3.5B    Screens &amp; prototypes</a:t>
            </a:r>
            <a:endParaRPr lang="en-US" altLang="en-US" sz="3200">
              <a:latin typeface="Arial" panose="020B0604020202020204" pitchFamily="34" charset="0"/>
            </a:endParaRPr>
          </a:p>
        </p:txBody>
      </p:sp>
      <p:pic>
        <p:nvPicPr>
          <p:cNvPr id="20484" name="Picture 4">
            <a:extLst>
              <a:ext uri="{FF2B5EF4-FFF2-40B4-BE49-F238E27FC236}">
                <a16:creationId xmlns:a16="http://schemas.microsoft.com/office/drawing/2014/main" id="{FE1D6B55-B0B6-1323-F9D2-1ECD98D471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288" y="1809750"/>
            <a:ext cx="3895725"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5" name="AutoShape 5">
            <a:extLst>
              <a:ext uri="{FF2B5EF4-FFF2-40B4-BE49-F238E27FC236}">
                <a16:creationId xmlns:a16="http://schemas.microsoft.com/office/drawing/2014/main" id="{9C49B59B-C009-7A82-8F46-CDB125D0CF22}"/>
              </a:ext>
            </a:extLst>
          </p:cNvPr>
          <p:cNvSpPr>
            <a:spLocks noChangeArrowheads="1"/>
          </p:cNvSpPr>
          <p:nvPr/>
        </p:nvSpPr>
        <p:spPr bwMode="auto">
          <a:xfrm>
            <a:off x="5715000" y="2027238"/>
            <a:ext cx="3048000" cy="4221162"/>
          </a:xfrm>
          <a:prstGeom prst="foldedCorner">
            <a:avLst>
              <a:gd name="adj" fmla="val 12500"/>
            </a:avLst>
          </a:prstGeom>
          <a:solidFill>
            <a:schemeClr val="bg1"/>
          </a:solidFill>
          <a:ln w="38100">
            <a:solidFill>
              <a:schemeClr val="tx1"/>
            </a:solidFill>
            <a:round/>
            <a:headEnd/>
            <a:tailEnd/>
          </a:ln>
          <a:effectLst>
            <a:outerShdw dist="107763" dir="2700000" algn="ctr" rotWithShape="0">
              <a:schemeClr val="folHlink"/>
            </a:outerShdw>
          </a:effectLst>
        </p:spPr>
        <p:txBody>
          <a:bodyPr lIns="72000" tIns="36000" rIns="72000" bIns="36000"/>
          <a:lstStyle>
            <a:lvl1pPr marL="377825" indent="-377825">
              <a:tabLst>
                <a:tab pos="381000" algn="l"/>
              </a:tabLst>
              <a:defRPr sz="2400">
                <a:solidFill>
                  <a:schemeClr val="tx1"/>
                </a:solidFill>
                <a:latin typeface="Times New Roman" panose="02020603050405020304" pitchFamily="18" charset="0"/>
              </a:defRPr>
            </a:lvl1pPr>
            <a:lvl2pPr marL="568325">
              <a:tabLst>
                <a:tab pos="381000" algn="l"/>
              </a:tabLst>
              <a:defRPr sz="2400">
                <a:solidFill>
                  <a:schemeClr val="tx1"/>
                </a:solidFill>
                <a:latin typeface="Times New Roman" panose="02020603050405020304" pitchFamily="18" charset="0"/>
              </a:defRPr>
            </a:lvl2pPr>
            <a:lvl3pPr>
              <a:tabLst>
                <a:tab pos="381000" algn="l"/>
              </a:tabLst>
              <a:defRPr sz="2400">
                <a:solidFill>
                  <a:schemeClr val="tx1"/>
                </a:solidFill>
                <a:latin typeface="Times New Roman" panose="02020603050405020304" pitchFamily="18" charset="0"/>
              </a:defRPr>
            </a:lvl3pPr>
            <a:lvl4pPr>
              <a:tabLst>
                <a:tab pos="381000" algn="l"/>
              </a:tabLst>
              <a:defRPr sz="2400">
                <a:solidFill>
                  <a:schemeClr val="tx1"/>
                </a:solidFill>
                <a:latin typeface="Times New Roman" panose="02020603050405020304" pitchFamily="18" charset="0"/>
              </a:defRPr>
            </a:lvl4pPr>
            <a:lvl5pPr>
              <a:tabLst>
                <a:tab pos="3810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9pPr>
          </a:lstStyle>
          <a:p>
            <a:r>
              <a:rPr lang="en-US" altLang="en-US" sz="1600">
                <a:latin typeface="Arial" panose="020B0604020202020204" pitchFamily="34" charset="0"/>
              </a:rPr>
              <a:t>Appendix yy. Required functions</a:t>
            </a:r>
            <a:endParaRPr lang="en-US" altLang="en-US" sz="1400" b="0">
              <a:latin typeface="Arial" panose="020B0604020202020204" pitchFamily="34" charset="0"/>
            </a:endParaRPr>
          </a:p>
          <a:p>
            <a:pPr>
              <a:spcBef>
                <a:spcPct val="50000"/>
              </a:spcBef>
            </a:pPr>
            <a:r>
              <a:rPr lang="en-US" altLang="en-US" sz="1600">
                <a:latin typeface="Arial" panose="020B0604020202020204" pitchFamily="34" charset="0"/>
              </a:rPr>
              <a:t>Stay window</a:t>
            </a:r>
            <a:endParaRPr lang="en-US" altLang="en-US" sz="1600" b="0">
              <a:latin typeface="Arial" panose="020B0604020202020204" pitchFamily="34" charset="0"/>
            </a:endParaRPr>
          </a:p>
          <a:p>
            <a:r>
              <a:rPr lang="en-US" altLang="en-US" sz="1600">
                <a:latin typeface="Arial" panose="020B0604020202020204" pitchFamily="34" charset="0"/>
              </a:rPr>
              <a:t>Book:</a:t>
            </a:r>
            <a:r>
              <a:rPr lang="en-US" altLang="en-US" sz="1600" b="0">
                <a:latin typeface="Arial" panose="020B0604020202020204" pitchFamily="34" charset="0"/>
              </a:rPr>
              <a:t> </a:t>
            </a:r>
          </a:p>
          <a:p>
            <a:r>
              <a:rPr lang="en-US" altLang="en-US" sz="1600" b="0">
                <a:latin typeface="Arial" panose="020B0604020202020204" pitchFamily="34" charset="0"/>
              </a:rPr>
              <a:t>. . .</a:t>
            </a:r>
          </a:p>
          <a:p>
            <a:r>
              <a:rPr lang="en-US" altLang="en-US" sz="1600">
                <a:latin typeface="Arial" panose="020B0604020202020204" pitchFamily="34" charset="0"/>
              </a:rPr>
              <a:t>Checkin:</a:t>
            </a:r>
            <a:endParaRPr lang="en-US" altLang="en-US" sz="1600" b="0">
              <a:latin typeface="Arial" panose="020B0604020202020204" pitchFamily="34" charset="0"/>
            </a:endParaRPr>
          </a:p>
          <a:p>
            <a:r>
              <a:rPr lang="en-US" altLang="en-US" sz="1600" b="0">
                <a:latin typeface="Arial" panose="020B0604020202020204" pitchFamily="34" charset="0"/>
              </a:rPr>
              <a:t>If stay is booked, record the booked rooms as occupied.</a:t>
            </a:r>
          </a:p>
          <a:p>
            <a:r>
              <a:rPr lang="en-US" altLang="en-US" sz="1600" b="0">
                <a:latin typeface="Arial" panose="020B0604020202020204" pitchFamily="34" charset="0"/>
              </a:rPr>
              <a:t>If stay is not recorded, </a:t>
            </a:r>
          </a:p>
          <a:p>
            <a:r>
              <a:rPr lang="en-US" altLang="en-US" sz="1600" b="0">
                <a:latin typeface="Arial" panose="020B0604020202020204" pitchFamily="34" charset="0"/>
              </a:rPr>
              <a:t>	Check selected rooms free and guest information complete.</a:t>
            </a:r>
          </a:p>
          <a:p>
            <a:r>
              <a:rPr lang="en-US" altLang="en-US" sz="1600" b="0">
                <a:latin typeface="Arial" panose="020B0604020202020204" pitchFamily="34" charset="0"/>
              </a:rPr>
              <a:t>	Record guest and stay. Record selected rooms as occupied.</a:t>
            </a:r>
          </a:p>
          <a:p>
            <a:r>
              <a:rPr lang="en-US" altLang="en-US" sz="1600" b="0">
                <a:latin typeface="Arial" panose="020B0604020202020204" pitchFamily="34" charset="0"/>
              </a:rPr>
              <a:t>If stay is checked in, . . .</a:t>
            </a:r>
          </a:p>
        </p:txBody>
      </p:sp>
      <p:sp>
        <p:nvSpPr>
          <p:cNvPr id="20487" name="Rectangle 7">
            <a:extLst>
              <a:ext uri="{FF2B5EF4-FFF2-40B4-BE49-F238E27FC236}">
                <a16:creationId xmlns:a16="http://schemas.microsoft.com/office/drawing/2014/main" id="{50E195E6-2B11-E00C-0479-0126A84CB826}"/>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a:extLst>
              <a:ext uri="{FF2B5EF4-FFF2-40B4-BE49-F238E27FC236}">
                <a16:creationId xmlns:a16="http://schemas.microsoft.com/office/drawing/2014/main" id="{69BE166B-D037-77CE-FF77-B86F1365876B}"/>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3.6A    Task descriptions</a:t>
            </a:r>
            <a:endParaRPr lang="en-US" altLang="en-US" sz="3200" b="0">
              <a:latin typeface="Arial" panose="020B0604020202020204" pitchFamily="34" charset="0"/>
            </a:endParaRPr>
          </a:p>
        </p:txBody>
      </p:sp>
      <p:sp>
        <p:nvSpPr>
          <p:cNvPr id="21507" name="Text Box 3">
            <a:extLst>
              <a:ext uri="{FF2B5EF4-FFF2-40B4-BE49-F238E27FC236}">
                <a16:creationId xmlns:a16="http://schemas.microsoft.com/office/drawing/2014/main" id="{3AB64E8E-C7A6-3B70-F825-A4FAD41D8C84}"/>
              </a:ext>
            </a:extLst>
          </p:cNvPr>
          <p:cNvSpPr txBox="1">
            <a:spLocks noChangeArrowheads="1"/>
          </p:cNvSpPr>
          <p:nvPr/>
        </p:nvSpPr>
        <p:spPr bwMode="auto">
          <a:xfrm>
            <a:off x="533400" y="914400"/>
            <a:ext cx="3124200" cy="2747963"/>
          </a:xfrm>
          <a:prstGeom prst="rect">
            <a:avLst/>
          </a:prstGeom>
          <a:solidFill>
            <a:schemeClr val="bg1"/>
          </a:solidFill>
          <a:ln w="38100">
            <a:solidFill>
              <a:schemeClr val="tx1"/>
            </a:solidFill>
            <a:miter lim="800000"/>
            <a:headEnd/>
            <a:tailEnd/>
          </a:ln>
          <a:effectLst>
            <a:outerShdw dist="107763" dir="2700000" algn="ctr" rotWithShape="0">
              <a:srgbClr val="C0C0C0"/>
            </a:outerShdw>
          </a:effectLst>
        </p:spPr>
        <p:txBody>
          <a:bodyPr lIns="72000" tIns="72000" rIns="72000" bIns="72000">
            <a:spAutoFit/>
          </a:bodyPr>
          <a:lstStyle>
            <a:lvl1pPr marL="381000" indent="-381000">
              <a:tabLst>
                <a:tab pos="381000" algn="l"/>
              </a:tabLst>
              <a:defRPr sz="2400">
                <a:solidFill>
                  <a:schemeClr val="tx1"/>
                </a:solidFill>
                <a:latin typeface="Times New Roman" panose="02020603050405020304" pitchFamily="18" charset="0"/>
              </a:defRPr>
            </a:lvl1pPr>
            <a:lvl2pPr marL="571500">
              <a:tabLst>
                <a:tab pos="381000" algn="l"/>
              </a:tabLst>
              <a:defRPr sz="2400">
                <a:solidFill>
                  <a:schemeClr val="tx1"/>
                </a:solidFill>
                <a:latin typeface="Times New Roman" panose="02020603050405020304" pitchFamily="18" charset="0"/>
              </a:defRPr>
            </a:lvl2pPr>
            <a:lvl3pPr>
              <a:tabLst>
                <a:tab pos="381000" algn="l"/>
              </a:tabLst>
              <a:defRPr sz="2400">
                <a:solidFill>
                  <a:schemeClr val="tx1"/>
                </a:solidFill>
                <a:latin typeface="Times New Roman" panose="02020603050405020304" pitchFamily="18" charset="0"/>
              </a:defRPr>
            </a:lvl3pPr>
            <a:lvl4pPr>
              <a:tabLst>
                <a:tab pos="381000" algn="l"/>
              </a:tabLst>
              <a:defRPr sz="2400">
                <a:solidFill>
                  <a:schemeClr val="tx1"/>
                </a:solidFill>
                <a:latin typeface="Times New Roman" panose="02020603050405020304" pitchFamily="18" charset="0"/>
              </a:defRPr>
            </a:lvl4pPr>
            <a:lvl5pPr>
              <a:tabLst>
                <a:tab pos="3810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9pPr>
          </a:lstStyle>
          <a:p>
            <a:r>
              <a:rPr lang="en-US" altLang="en-US" sz="1600">
                <a:latin typeface="Arial" panose="020B0604020202020204" pitchFamily="34" charset="0"/>
              </a:rPr>
              <a:t>Work area:</a:t>
            </a:r>
            <a:r>
              <a:rPr lang="en-US" altLang="en-US" sz="1600" b="0">
                <a:latin typeface="Arial" panose="020B0604020202020204" pitchFamily="34" charset="0"/>
              </a:rPr>
              <a:t> 1. Reception</a:t>
            </a:r>
          </a:p>
          <a:p>
            <a:r>
              <a:rPr lang="en-US" altLang="en-US" sz="1600" b="0">
                <a:latin typeface="Arial" panose="020B0604020202020204" pitchFamily="34" charset="0"/>
              </a:rPr>
              <a:t>	Service guests - small and large issues. Normally standing. Frequent interrupts. Often alone, e.g. during night.</a:t>
            </a:r>
          </a:p>
          <a:p>
            <a:r>
              <a:rPr lang="en-US" altLang="en-US" sz="1600">
                <a:latin typeface="Arial" panose="020B0604020202020204" pitchFamily="34" charset="0"/>
              </a:rPr>
              <a:t>Users:</a:t>
            </a:r>
            <a:r>
              <a:rPr lang="en-US" altLang="en-US" sz="1600" b="0">
                <a:latin typeface="Arial" panose="020B0604020202020204" pitchFamily="34" charset="0"/>
              </a:rPr>
              <a:t> Reception experience, IT novice.</a:t>
            </a:r>
          </a:p>
          <a:p>
            <a:pPr>
              <a:spcBef>
                <a:spcPct val="50000"/>
              </a:spcBef>
            </a:pPr>
            <a:r>
              <a:rPr lang="en-US" altLang="en-US" sz="1600">
                <a:latin typeface="Arial" panose="020B0604020202020204" pitchFamily="34" charset="0"/>
              </a:rPr>
              <a:t>R1:	The product shall support tasks 1.1 to 1.5</a:t>
            </a:r>
            <a:endParaRPr lang="en-US" altLang="en-US" sz="1800" b="0">
              <a:latin typeface="Arial" panose="020B0604020202020204" pitchFamily="34" charset="0"/>
            </a:endParaRPr>
          </a:p>
        </p:txBody>
      </p:sp>
      <p:sp>
        <p:nvSpPr>
          <p:cNvPr id="21508" name="Text Box 4">
            <a:extLst>
              <a:ext uri="{FF2B5EF4-FFF2-40B4-BE49-F238E27FC236}">
                <a16:creationId xmlns:a16="http://schemas.microsoft.com/office/drawing/2014/main" id="{259F1E2B-BF09-1B99-B254-91C93F054122}"/>
              </a:ext>
            </a:extLst>
          </p:cNvPr>
          <p:cNvSpPr txBox="1">
            <a:spLocks noChangeArrowheads="1"/>
          </p:cNvSpPr>
          <p:nvPr/>
        </p:nvSpPr>
        <p:spPr bwMode="auto">
          <a:xfrm>
            <a:off x="4648200" y="714375"/>
            <a:ext cx="4038600" cy="2867025"/>
          </a:xfrm>
          <a:prstGeom prst="rect">
            <a:avLst/>
          </a:prstGeom>
          <a:solidFill>
            <a:schemeClr val="bg1"/>
          </a:solidFill>
          <a:ln w="38100">
            <a:solidFill>
              <a:schemeClr val="tx1"/>
            </a:solidFill>
            <a:miter lim="800000"/>
            <a:headEnd/>
            <a:tailEnd/>
          </a:ln>
          <a:effectLst>
            <a:outerShdw dist="107763" dir="2700000" algn="ctr" rotWithShape="0">
              <a:srgbClr val="C0C0C0"/>
            </a:outerShdw>
          </a:effectLst>
        </p:spPr>
        <p:txBody>
          <a:bodyPr lIns="72000" tIns="72000" rIns="72000" bIns="72000">
            <a:spAutoFit/>
          </a:bodyPr>
          <a:lstStyle>
            <a:lvl1pPr defTabSz="1238250">
              <a:tabLst>
                <a:tab pos="1238250" algn="l"/>
              </a:tabLst>
              <a:defRPr sz="2400">
                <a:solidFill>
                  <a:schemeClr val="tx1"/>
                </a:solidFill>
                <a:latin typeface="Times New Roman" panose="02020603050405020304" pitchFamily="18" charset="0"/>
              </a:defRPr>
            </a:lvl1pPr>
            <a:lvl2pPr defTabSz="1238250">
              <a:tabLst>
                <a:tab pos="1238250" algn="l"/>
              </a:tabLst>
              <a:defRPr sz="2400">
                <a:solidFill>
                  <a:schemeClr val="tx1"/>
                </a:solidFill>
                <a:latin typeface="Times New Roman" panose="02020603050405020304" pitchFamily="18" charset="0"/>
              </a:defRPr>
            </a:lvl2pPr>
            <a:lvl3pPr defTabSz="1238250">
              <a:tabLst>
                <a:tab pos="1238250" algn="l"/>
              </a:tabLst>
              <a:defRPr sz="2400">
                <a:solidFill>
                  <a:schemeClr val="tx1"/>
                </a:solidFill>
                <a:latin typeface="Times New Roman" panose="02020603050405020304" pitchFamily="18" charset="0"/>
              </a:defRPr>
            </a:lvl3pPr>
            <a:lvl4pPr defTabSz="1238250">
              <a:tabLst>
                <a:tab pos="1238250" algn="l"/>
              </a:tabLst>
              <a:defRPr sz="2400">
                <a:solidFill>
                  <a:schemeClr val="tx1"/>
                </a:solidFill>
                <a:latin typeface="Times New Roman" panose="02020603050405020304" pitchFamily="18" charset="0"/>
              </a:defRPr>
            </a:lvl4pPr>
            <a:lvl5pPr defTabSz="1238250">
              <a:tabLst>
                <a:tab pos="1238250" algn="l"/>
              </a:tabLst>
              <a:defRPr sz="2400">
                <a:solidFill>
                  <a:schemeClr val="tx1"/>
                </a:solidFill>
                <a:latin typeface="Times New Roman" panose="02020603050405020304" pitchFamily="18" charset="0"/>
              </a:defRPr>
            </a:lvl5pPr>
            <a:lvl6pPr defTabSz="1238250" eaLnBrk="0" fontAlgn="base" hangingPunct="0">
              <a:spcBef>
                <a:spcPct val="0"/>
              </a:spcBef>
              <a:spcAft>
                <a:spcPct val="0"/>
              </a:spcAft>
              <a:tabLst>
                <a:tab pos="1238250" algn="l"/>
              </a:tabLst>
              <a:defRPr sz="2400">
                <a:solidFill>
                  <a:schemeClr val="tx1"/>
                </a:solidFill>
                <a:latin typeface="Times New Roman" panose="02020603050405020304" pitchFamily="18" charset="0"/>
              </a:defRPr>
            </a:lvl6pPr>
            <a:lvl7pPr defTabSz="1238250" eaLnBrk="0" fontAlgn="base" hangingPunct="0">
              <a:spcBef>
                <a:spcPct val="0"/>
              </a:spcBef>
              <a:spcAft>
                <a:spcPct val="0"/>
              </a:spcAft>
              <a:tabLst>
                <a:tab pos="1238250" algn="l"/>
              </a:tabLst>
              <a:defRPr sz="2400">
                <a:solidFill>
                  <a:schemeClr val="tx1"/>
                </a:solidFill>
                <a:latin typeface="Times New Roman" panose="02020603050405020304" pitchFamily="18" charset="0"/>
              </a:defRPr>
            </a:lvl7pPr>
            <a:lvl8pPr defTabSz="1238250" eaLnBrk="0" fontAlgn="base" hangingPunct="0">
              <a:spcBef>
                <a:spcPct val="0"/>
              </a:spcBef>
              <a:spcAft>
                <a:spcPct val="0"/>
              </a:spcAft>
              <a:tabLst>
                <a:tab pos="1238250" algn="l"/>
              </a:tabLst>
              <a:defRPr sz="2400">
                <a:solidFill>
                  <a:schemeClr val="tx1"/>
                </a:solidFill>
                <a:latin typeface="Times New Roman" panose="02020603050405020304" pitchFamily="18" charset="0"/>
              </a:defRPr>
            </a:lvl8pPr>
            <a:lvl9pPr defTabSz="1238250" eaLnBrk="0" fontAlgn="base" hangingPunct="0">
              <a:spcBef>
                <a:spcPct val="0"/>
              </a:spcBef>
              <a:spcAft>
                <a:spcPct val="0"/>
              </a:spcAft>
              <a:tabLst>
                <a:tab pos="1238250" algn="l"/>
              </a:tabLst>
              <a:defRPr sz="2400">
                <a:solidFill>
                  <a:schemeClr val="tx1"/>
                </a:solidFill>
                <a:latin typeface="Times New Roman" panose="02020603050405020304" pitchFamily="18" charset="0"/>
              </a:defRPr>
            </a:lvl9pPr>
          </a:lstStyle>
          <a:p>
            <a:r>
              <a:rPr lang="en-US" altLang="en-US" sz="1600">
                <a:latin typeface="Arial" panose="020B0604020202020204" pitchFamily="34" charset="0"/>
              </a:rPr>
              <a:t>Task:</a:t>
            </a:r>
            <a:r>
              <a:rPr lang="en-US" altLang="en-US" sz="1600" b="0">
                <a:latin typeface="Arial" panose="020B0604020202020204" pitchFamily="34" charset="0"/>
              </a:rPr>
              <a:t> 	1.1 Booking</a:t>
            </a:r>
          </a:p>
          <a:p>
            <a:r>
              <a:rPr lang="en-US" altLang="en-US" sz="1600">
                <a:latin typeface="Arial" panose="020B0604020202020204" pitchFamily="34" charset="0"/>
              </a:rPr>
              <a:t>Purpose:</a:t>
            </a:r>
            <a:r>
              <a:rPr lang="en-US" altLang="en-US" sz="1600" b="0">
                <a:latin typeface="Arial" panose="020B0604020202020204" pitchFamily="34" charset="0"/>
              </a:rPr>
              <a:t>	Reserve room for a guest.</a:t>
            </a:r>
          </a:p>
          <a:p>
            <a:endParaRPr lang="en-US" altLang="en-US" sz="1800" b="0">
              <a:latin typeface="Arial" panose="020B0604020202020204" pitchFamily="34" charset="0"/>
            </a:endParaRPr>
          </a:p>
          <a:p>
            <a:endParaRPr lang="en-US" altLang="en-US" sz="1800" b="0">
              <a:latin typeface="Arial" panose="020B0604020202020204" pitchFamily="34" charset="0"/>
            </a:endParaRPr>
          </a:p>
          <a:p>
            <a:endParaRPr lang="en-US" altLang="en-US" sz="1800" b="0">
              <a:latin typeface="Arial" panose="020B0604020202020204" pitchFamily="34" charset="0"/>
            </a:endParaRPr>
          </a:p>
          <a:p>
            <a:endParaRPr lang="en-US" altLang="en-US" sz="1800" b="0">
              <a:latin typeface="Arial" panose="020B0604020202020204" pitchFamily="34" charset="0"/>
            </a:endParaRPr>
          </a:p>
          <a:p>
            <a:endParaRPr lang="en-US" altLang="en-US" sz="1800" b="0">
              <a:latin typeface="Arial" panose="020B0604020202020204" pitchFamily="34" charset="0"/>
            </a:endParaRPr>
          </a:p>
          <a:p>
            <a:endParaRPr lang="en-US" altLang="en-US" sz="1800" b="0">
              <a:latin typeface="Arial" panose="020B0604020202020204" pitchFamily="34" charset="0"/>
            </a:endParaRPr>
          </a:p>
          <a:p>
            <a:endParaRPr lang="en-US" altLang="en-US" sz="1800" b="0">
              <a:latin typeface="Arial" panose="020B0604020202020204" pitchFamily="34" charset="0"/>
            </a:endParaRPr>
          </a:p>
          <a:p>
            <a:endParaRPr lang="en-US" altLang="en-US" sz="1800" b="0">
              <a:latin typeface="Arial" panose="020B0604020202020204" pitchFamily="34" charset="0"/>
            </a:endParaRPr>
          </a:p>
        </p:txBody>
      </p:sp>
      <p:sp>
        <p:nvSpPr>
          <p:cNvPr id="21509" name="Text Box 5">
            <a:extLst>
              <a:ext uri="{FF2B5EF4-FFF2-40B4-BE49-F238E27FC236}">
                <a16:creationId xmlns:a16="http://schemas.microsoft.com/office/drawing/2014/main" id="{F1D22F5A-CCFC-55D1-5D87-275AC5A33906}"/>
              </a:ext>
            </a:extLst>
          </p:cNvPr>
          <p:cNvSpPr txBox="1">
            <a:spLocks noChangeArrowheads="1"/>
          </p:cNvSpPr>
          <p:nvPr/>
        </p:nvSpPr>
        <p:spPr bwMode="auto">
          <a:xfrm>
            <a:off x="3992563" y="1319213"/>
            <a:ext cx="4332287" cy="4337050"/>
          </a:xfrm>
          <a:prstGeom prst="rect">
            <a:avLst/>
          </a:prstGeom>
          <a:solidFill>
            <a:schemeClr val="bg1"/>
          </a:solidFill>
          <a:ln w="38100">
            <a:solidFill>
              <a:schemeClr val="tx1"/>
            </a:solidFill>
            <a:miter lim="800000"/>
            <a:headEnd/>
            <a:tailEnd/>
          </a:ln>
          <a:effectLst>
            <a:outerShdw dist="107763" dir="2700000" algn="ctr" rotWithShape="0">
              <a:srgbClr val="C0C0C0"/>
            </a:outerShdw>
          </a:effectLst>
        </p:spPr>
        <p:txBody>
          <a:bodyPr lIns="72000" tIns="72000" rIns="72000" bIns="72000">
            <a:spAutoFit/>
          </a:bodyPr>
          <a:lstStyle>
            <a:lvl1pPr marL="381000" indent="-381000">
              <a:tabLst>
                <a:tab pos="381000" algn="l"/>
                <a:tab pos="1238250" algn="l"/>
              </a:tabLst>
              <a:defRPr sz="2400">
                <a:solidFill>
                  <a:schemeClr val="tx1"/>
                </a:solidFill>
                <a:latin typeface="Times New Roman" panose="02020603050405020304" pitchFamily="18" charset="0"/>
              </a:defRPr>
            </a:lvl1pPr>
            <a:lvl2pPr marL="571500">
              <a:tabLst>
                <a:tab pos="381000" algn="l"/>
                <a:tab pos="1238250" algn="l"/>
              </a:tabLst>
              <a:defRPr sz="2400">
                <a:solidFill>
                  <a:schemeClr val="tx1"/>
                </a:solidFill>
                <a:latin typeface="Times New Roman" panose="02020603050405020304" pitchFamily="18" charset="0"/>
              </a:defRPr>
            </a:lvl2pPr>
            <a:lvl3pPr>
              <a:tabLst>
                <a:tab pos="381000" algn="l"/>
                <a:tab pos="1238250" algn="l"/>
              </a:tabLst>
              <a:defRPr sz="2400">
                <a:solidFill>
                  <a:schemeClr val="tx1"/>
                </a:solidFill>
                <a:latin typeface="Times New Roman" panose="02020603050405020304" pitchFamily="18" charset="0"/>
              </a:defRPr>
            </a:lvl3pPr>
            <a:lvl4pPr>
              <a:tabLst>
                <a:tab pos="381000" algn="l"/>
                <a:tab pos="1238250" algn="l"/>
              </a:tabLst>
              <a:defRPr sz="2400">
                <a:solidFill>
                  <a:schemeClr val="tx1"/>
                </a:solidFill>
                <a:latin typeface="Times New Roman" panose="02020603050405020304" pitchFamily="18" charset="0"/>
              </a:defRPr>
            </a:lvl4pPr>
            <a:lvl5pPr>
              <a:tabLst>
                <a:tab pos="381000" algn="l"/>
                <a:tab pos="123825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81000" algn="l"/>
                <a:tab pos="123825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81000" algn="l"/>
                <a:tab pos="123825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81000" algn="l"/>
                <a:tab pos="123825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81000" algn="l"/>
                <a:tab pos="1238250" algn="l"/>
              </a:tabLst>
              <a:defRPr sz="2400">
                <a:solidFill>
                  <a:schemeClr val="tx1"/>
                </a:solidFill>
                <a:latin typeface="Times New Roman" panose="02020603050405020304" pitchFamily="18" charset="0"/>
              </a:defRPr>
            </a:lvl9pPr>
          </a:lstStyle>
          <a:p>
            <a:r>
              <a:rPr lang="en-US" altLang="en-US" sz="1600">
                <a:latin typeface="Arial" panose="020B0604020202020204" pitchFamily="34" charset="0"/>
              </a:rPr>
              <a:t>Task:</a:t>
            </a:r>
            <a:r>
              <a:rPr lang="en-US" altLang="en-US" sz="1600" b="0">
                <a:latin typeface="Arial" panose="020B0604020202020204" pitchFamily="34" charset="0"/>
              </a:rPr>
              <a:t>	1.2 Checkin</a:t>
            </a:r>
          </a:p>
          <a:p>
            <a:r>
              <a:rPr lang="en-US" altLang="en-US" sz="1600">
                <a:latin typeface="Arial" panose="020B0604020202020204" pitchFamily="34" charset="0"/>
              </a:rPr>
              <a:t>Purpose:</a:t>
            </a:r>
            <a:r>
              <a:rPr lang="en-US" altLang="en-US" sz="1600" b="0">
                <a:latin typeface="Arial" panose="020B0604020202020204" pitchFamily="34" charset="0"/>
              </a:rPr>
              <a:t>	Give guest a room. Mark it as</a:t>
            </a:r>
          </a:p>
          <a:p>
            <a:r>
              <a:rPr lang="en-US" altLang="en-US" sz="1600" b="0">
                <a:latin typeface="Arial" panose="020B0604020202020204" pitchFamily="34" charset="0"/>
              </a:rPr>
              <a:t>		occupied. Start account.</a:t>
            </a:r>
          </a:p>
          <a:p>
            <a:r>
              <a:rPr lang="en-US" altLang="en-US" sz="1600">
                <a:latin typeface="Arial" panose="020B0604020202020204" pitchFamily="34" charset="0"/>
              </a:rPr>
              <a:t>Trigger/</a:t>
            </a:r>
          </a:p>
          <a:p>
            <a:r>
              <a:rPr lang="en-US" altLang="en-US" sz="1600">
                <a:latin typeface="Arial" panose="020B0604020202020204" pitchFamily="34" charset="0"/>
              </a:rPr>
              <a:t>Precondition:</a:t>
            </a:r>
            <a:r>
              <a:rPr lang="en-US" altLang="en-US" sz="1600" b="0">
                <a:latin typeface="Arial" panose="020B0604020202020204" pitchFamily="34" charset="0"/>
              </a:rPr>
              <a:t> A guest arrives</a:t>
            </a:r>
          </a:p>
          <a:p>
            <a:r>
              <a:rPr lang="en-US" altLang="en-US" sz="1600">
                <a:latin typeface="Arial" panose="020B0604020202020204" pitchFamily="34" charset="0"/>
              </a:rPr>
              <a:t>Frequency:</a:t>
            </a:r>
            <a:r>
              <a:rPr lang="en-US" altLang="en-US" sz="1600" b="0">
                <a:latin typeface="Arial" panose="020B0604020202020204" pitchFamily="34" charset="0"/>
              </a:rPr>
              <a:t>	Average 0.5 checkins/room/day</a:t>
            </a:r>
          </a:p>
          <a:p>
            <a:r>
              <a:rPr lang="en-US" altLang="en-US" sz="1600">
                <a:latin typeface="Arial" panose="020B0604020202020204" pitchFamily="34" charset="0"/>
              </a:rPr>
              <a:t>Critical:</a:t>
            </a:r>
            <a:r>
              <a:rPr lang="en-US" altLang="en-US" sz="1600" b="0">
                <a:latin typeface="Arial" panose="020B0604020202020204" pitchFamily="34" charset="0"/>
              </a:rPr>
              <a:t> 	Group tour with 50 guests.</a:t>
            </a:r>
          </a:p>
          <a:p>
            <a:pPr>
              <a:spcBef>
                <a:spcPct val="50000"/>
              </a:spcBef>
            </a:pPr>
            <a:r>
              <a:rPr lang="en-US" altLang="en-US" sz="1600">
                <a:latin typeface="Arial" panose="020B0604020202020204" pitchFamily="34" charset="0"/>
              </a:rPr>
              <a:t>Sub-tasks:</a:t>
            </a:r>
            <a:endParaRPr lang="en-US" altLang="en-US" sz="1600" b="0">
              <a:latin typeface="Arial" panose="020B0604020202020204" pitchFamily="34" charset="0"/>
            </a:endParaRPr>
          </a:p>
          <a:p>
            <a:r>
              <a:rPr lang="en-US" altLang="en-US" sz="1600" b="0">
                <a:latin typeface="Arial" panose="020B0604020202020204" pitchFamily="34" charset="0"/>
              </a:rPr>
              <a:t>1.	Find room</a:t>
            </a:r>
          </a:p>
          <a:p>
            <a:r>
              <a:rPr lang="en-US" altLang="en-US" sz="1600" b="0">
                <a:latin typeface="Arial" panose="020B0604020202020204" pitchFamily="34" charset="0"/>
              </a:rPr>
              <a:t>2.	Record guest as checked in</a:t>
            </a:r>
          </a:p>
          <a:p>
            <a:r>
              <a:rPr lang="en-US" altLang="en-US" sz="1600" b="0">
                <a:latin typeface="Arial" panose="020B0604020202020204" pitchFamily="34" charset="0"/>
              </a:rPr>
              <a:t>3.	Deliver key</a:t>
            </a:r>
          </a:p>
          <a:p>
            <a:pPr>
              <a:spcBef>
                <a:spcPct val="50000"/>
              </a:spcBef>
            </a:pPr>
            <a:r>
              <a:rPr lang="en-US" altLang="en-US" sz="1600">
                <a:latin typeface="Arial" panose="020B0604020202020204" pitchFamily="34" charset="0"/>
              </a:rPr>
              <a:t>Variants:</a:t>
            </a:r>
            <a:endParaRPr lang="en-US" altLang="en-US" sz="1600" b="0">
              <a:latin typeface="Arial" panose="020B0604020202020204" pitchFamily="34" charset="0"/>
            </a:endParaRPr>
          </a:p>
          <a:p>
            <a:r>
              <a:rPr lang="en-US" altLang="en-US" sz="1600" b="0">
                <a:latin typeface="Arial" panose="020B0604020202020204" pitchFamily="34" charset="0"/>
              </a:rPr>
              <a:t>1a.	Guest has booked in advance	</a:t>
            </a:r>
          </a:p>
          <a:p>
            <a:r>
              <a:rPr lang="en-US" altLang="en-US" sz="1600" b="0">
                <a:latin typeface="Arial" panose="020B0604020202020204" pitchFamily="34" charset="0"/>
              </a:rPr>
              <a:t>1b.	No suitable room</a:t>
            </a:r>
          </a:p>
          <a:p>
            <a:r>
              <a:rPr lang="en-US" altLang="en-US" sz="1600" b="0">
                <a:latin typeface="Arial" panose="020B0604020202020204" pitchFamily="34" charset="0"/>
              </a:rPr>
              <a:t>2a.	Guest recorded at booking</a:t>
            </a:r>
          </a:p>
          <a:p>
            <a:r>
              <a:rPr lang="en-US" altLang="en-US" sz="1600" b="0">
                <a:latin typeface="Arial" panose="020B0604020202020204" pitchFamily="34" charset="0"/>
              </a:rPr>
              <a:t>2b.	Regular customer</a:t>
            </a:r>
          </a:p>
        </p:txBody>
      </p:sp>
      <p:sp>
        <p:nvSpPr>
          <p:cNvPr id="21512" name="Text Box 8">
            <a:extLst>
              <a:ext uri="{FF2B5EF4-FFF2-40B4-BE49-F238E27FC236}">
                <a16:creationId xmlns:a16="http://schemas.microsoft.com/office/drawing/2014/main" id="{E164F8FA-D9E2-F5E4-0A33-1DC3A01328A6}"/>
              </a:ext>
            </a:extLst>
          </p:cNvPr>
          <p:cNvSpPr txBox="1">
            <a:spLocks noChangeArrowheads="1"/>
          </p:cNvSpPr>
          <p:nvPr/>
        </p:nvSpPr>
        <p:spPr bwMode="auto">
          <a:xfrm>
            <a:off x="3657600" y="5588000"/>
            <a:ext cx="4360863" cy="914400"/>
          </a:xfrm>
          <a:prstGeom prst="rect">
            <a:avLst/>
          </a:prstGeom>
          <a:solidFill>
            <a:schemeClr val="bg1"/>
          </a:solidFill>
          <a:ln w="38100">
            <a:solidFill>
              <a:schemeClr val="tx1"/>
            </a:solidFill>
            <a:miter lim="800000"/>
            <a:headEnd/>
            <a:tailEnd/>
          </a:ln>
          <a:effectLst>
            <a:outerShdw dist="107763" dir="2700000" algn="ctr" rotWithShape="0">
              <a:srgbClr val="C0C0C0"/>
            </a:outerShdw>
          </a:effectLst>
        </p:spPr>
        <p:txBody>
          <a:bodyPr lIns="72000" tIns="72000" rIns="72000" bIns="72000">
            <a:spAutoFit/>
          </a:bodyPr>
          <a:lstStyle>
            <a:lvl1pPr defTabSz="1238250">
              <a:tabLst>
                <a:tab pos="1238250" algn="l"/>
              </a:tabLst>
              <a:defRPr sz="2400">
                <a:solidFill>
                  <a:schemeClr val="tx1"/>
                </a:solidFill>
                <a:latin typeface="Times New Roman" panose="02020603050405020304" pitchFamily="18" charset="0"/>
              </a:defRPr>
            </a:lvl1pPr>
            <a:lvl2pPr defTabSz="1238250">
              <a:tabLst>
                <a:tab pos="1238250" algn="l"/>
              </a:tabLst>
              <a:defRPr sz="2400">
                <a:solidFill>
                  <a:schemeClr val="tx1"/>
                </a:solidFill>
                <a:latin typeface="Times New Roman" panose="02020603050405020304" pitchFamily="18" charset="0"/>
              </a:defRPr>
            </a:lvl2pPr>
            <a:lvl3pPr defTabSz="1238250">
              <a:tabLst>
                <a:tab pos="1238250" algn="l"/>
              </a:tabLst>
              <a:defRPr sz="2400">
                <a:solidFill>
                  <a:schemeClr val="tx1"/>
                </a:solidFill>
                <a:latin typeface="Times New Roman" panose="02020603050405020304" pitchFamily="18" charset="0"/>
              </a:defRPr>
            </a:lvl3pPr>
            <a:lvl4pPr defTabSz="1238250">
              <a:tabLst>
                <a:tab pos="1238250" algn="l"/>
              </a:tabLst>
              <a:defRPr sz="2400">
                <a:solidFill>
                  <a:schemeClr val="tx1"/>
                </a:solidFill>
                <a:latin typeface="Times New Roman" panose="02020603050405020304" pitchFamily="18" charset="0"/>
              </a:defRPr>
            </a:lvl4pPr>
            <a:lvl5pPr defTabSz="1238250">
              <a:tabLst>
                <a:tab pos="1238250" algn="l"/>
              </a:tabLst>
              <a:defRPr sz="2400">
                <a:solidFill>
                  <a:schemeClr val="tx1"/>
                </a:solidFill>
                <a:latin typeface="Times New Roman" panose="02020603050405020304" pitchFamily="18" charset="0"/>
              </a:defRPr>
            </a:lvl5pPr>
            <a:lvl6pPr defTabSz="1238250" eaLnBrk="0" fontAlgn="base" hangingPunct="0">
              <a:spcBef>
                <a:spcPct val="0"/>
              </a:spcBef>
              <a:spcAft>
                <a:spcPct val="0"/>
              </a:spcAft>
              <a:tabLst>
                <a:tab pos="1238250" algn="l"/>
              </a:tabLst>
              <a:defRPr sz="2400">
                <a:solidFill>
                  <a:schemeClr val="tx1"/>
                </a:solidFill>
                <a:latin typeface="Times New Roman" panose="02020603050405020304" pitchFamily="18" charset="0"/>
              </a:defRPr>
            </a:lvl6pPr>
            <a:lvl7pPr defTabSz="1238250" eaLnBrk="0" fontAlgn="base" hangingPunct="0">
              <a:spcBef>
                <a:spcPct val="0"/>
              </a:spcBef>
              <a:spcAft>
                <a:spcPct val="0"/>
              </a:spcAft>
              <a:tabLst>
                <a:tab pos="1238250" algn="l"/>
              </a:tabLst>
              <a:defRPr sz="2400">
                <a:solidFill>
                  <a:schemeClr val="tx1"/>
                </a:solidFill>
                <a:latin typeface="Times New Roman" panose="02020603050405020304" pitchFamily="18" charset="0"/>
              </a:defRPr>
            </a:lvl7pPr>
            <a:lvl8pPr defTabSz="1238250" eaLnBrk="0" fontAlgn="base" hangingPunct="0">
              <a:spcBef>
                <a:spcPct val="0"/>
              </a:spcBef>
              <a:spcAft>
                <a:spcPct val="0"/>
              </a:spcAft>
              <a:tabLst>
                <a:tab pos="1238250" algn="l"/>
              </a:tabLst>
              <a:defRPr sz="2400">
                <a:solidFill>
                  <a:schemeClr val="tx1"/>
                </a:solidFill>
                <a:latin typeface="Times New Roman" panose="02020603050405020304" pitchFamily="18" charset="0"/>
              </a:defRPr>
            </a:lvl8pPr>
            <a:lvl9pPr defTabSz="1238250" eaLnBrk="0" fontAlgn="base" hangingPunct="0">
              <a:spcBef>
                <a:spcPct val="0"/>
              </a:spcBef>
              <a:spcAft>
                <a:spcPct val="0"/>
              </a:spcAft>
              <a:tabLst>
                <a:tab pos="1238250" algn="l"/>
              </a:tabLst>
              <a:defRPr sz="2400">
                <a:solidFill>
                  <a:schemeClr val="tx1"/>
                </a:solidFill>
                <a:latin typeface="Times New Roman" panose="02020603050405020304" pitchFamily="18" charset="0"/>
              </a:defRPr>
            </a:lvl9pPr>
          </a:lstStyle>
          <a:p>
            <a:r>
              <a:rPr lang="en-US" altLang="en-US" sz="1600">
                <a:latin typeface="Arial" panose="020B0604020202020204" pitchFamily="34" charset="0"/>
              </a:rPr>
              <a:t>Task:</a:t>
            </a:r>
            <a:r>
              <a:rPr lang="en-US" altLang="en-US" sz="1600" b="0">
                <a:latin typeface="Arial" panose="020B0604020202020204" pitchFamily="34" charset="0"/>
              </a:rPr>
              <a:t> 	1.3 Checkout</a:t>
            </a:r>
          </a:p>
          <a:p>
            <a:r>
              <a:rPr lang="en-US" altLang="en-US" sz="1600">
                <a:latin typeface="Arial" panose="020B0604020202020204" pitchFamily="34" charset="0"/>
              </a:rPr>
              <a:t>Purpose:</a:t>
            </a:r>
            <a:r>
              <a:rPr lang="en-US" altLang="en-US" sz="1600" b="0">
                <a:latin typeface="Arial" panose="020B0604020202020204" pitchFamily="34" charset="0"/>
              </a:rPr>
              <a:t>	Release room, invoice guest.</a:t>
            </a:r>
          </a:p>
          <a:p>
            <a:r>
              <a:rPr lang="en-US" altLang="en-US" sz="1600" b="0">
                <a:latin typeface="Arial" panose="020B0604020202020204" pitchFamily="34" charset="0"/>
              </a:rPr>
              <a:t>. . .</a:t>
            </a:r>
          </a:p>
        </p:txBody>
      </p:sp>
      <p:sp>
        <p:nvSpPr>
          <p:cNvPr id="21513" name="AutoShape 9">
            <a:extLst>
              <a:ext uri="{FF2B5EF4-FFF2-40B4-BE49-F238E27FC236}">
                <a16:creationId xmlns:a16="http://schemas.microsoft.com/office/drawing/2014/main" id="{C7A50B32-65C8-800A-945F-5863F7870568}"/>
              </a:ext>
            </a:extLst>
          </p:cNvPr>
          <p:cNvSpPr>
            <a:spLocks noChangeArrowheads="1"/>
          </p:cNvSpPr>
          <p:nvPr/>
        </p:nvSpPr>
        <p:spPr bwMode="auto">
          <a:xfrm>
            <a:off x="2057400" y="4181475"/>
            <a:ext cx="1171575" cy="695325"/>
          </a:xfrm>
          <a:prstGeom prst="wedgeRoundRectCallout">
            <a:avLst>
              <a:gd name="adj1" fmla="val 108403"/>
              <a:gd name="adj2" fmla="val -83792"/>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gn="ctr"/>
            <a:r>
              <a:rPr lang="en-US" altLang="en-US" sz="1800" b="0">
                <a:latin typeface="Arial" panose="020B0604020202020204" pitchFamily="34" charset="0"/>
              </a:rPr>
              <a:t>Missing</a:t>
            </a:r>
          </a:p>
          <a:p>
            <a:pPr algn="ctr"/>
            <a:r>
              <a:rPr lang="en-US" altLang="en-US" sz="1800" b="0">
                <a:latin typeface="Arial" panose="020B0604020202020204" pitchFamily="34" charset="0"/>
              </a:rPr>
              <a:t>sub-task?</a:t>
            </a:r>
          </a:p>
        </p:txBody>
      </p:sp>
      <p:sp>
        <p:nvSpPr>
          <p:cNvPr id="21514" name="Line 10">
            <a:extLst>
              <a:ext uri="{FF2B5EF4-FFF2-40B4-BE49-F238E27FC236}">
                <a16:creationId xmlns:a16="http://schemas.microsoft.com/office/drawing/2014/main" id="{E2DC515D-FB45-EB04-3E8E-ADCCDFD0AD4B}"/>
              </a:ext>
            </a:extLst>
          </p:cNvPr>
          <p:cNvSpPr>
            <a:spLocks noChangeShapeType="1"/>
          </p:cNvSpPr>
          <p:nvPr/>
        </p:nvSpPr>
        <p:spPr bwMode="auto">
          <a:xfrm>
            <a:off x="3962400" y="3200400"/>
            <a:ext cx="43434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515" name="Line 11">
            <a:extLst>
              <a:ext uri="{FF2B5EF4-FFF2-40B4-BE49-F238E27FC236}">
                <a16:creationId xmlns:a16="http://schemas.microsoft.com/office/drawing/2014/main" id="{36FB81AD-1051-127B-B62C-ADC919571E50}"/>
              </a:ext>
            </a:extLst>
          </p:cNvPr>
          <p:cNvSpPr>
            <a:spLocks noChangeShapeType="1"/>
          </p:cNvSpPr>
          <p:nvPr/>
        </p:nvSpPr>
        <p:spPr bwMode="auto">
          <a:xfrm>
            <a:off x="3962400" y="4286250"/>
            <a:ext cx="43434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516" name="Rectangle 12">
            <a:extLst>
              <a:ext uri="{FF2B5EF4-FFF2-40B4-BE49-F238E27FC236}">
                <a16:creationId xmlns:a16="http://schemas.microsoft.com/office/drawing/2014/main" id="{CE177C5D-DD13-6DE8-EA99-2AA9CEBC6A45}"/>
              </a:ext>
            </a:extLst>
          </p:cNvPr>
          <p:cNvSpPr>
            <a:spLocks noChangeArrowheads="1"/>
          </p:cNvSpPr>
          <p:nvPr/>
        </p:nvSpPr>
        <p:spPr bwMode="auto">
          <a:xfrm>
            <a:off x="609600" y="6248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Software Requirements</a:t>
            </a:r>
          </a:p>
          <a:p>
            <a:r>
              <a:rPr lang="en-US" altLang="en-US" sz="1200" b="0"/>
              <a:t>© Pearson / Addison-Wesley 2002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151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15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animBg="1" autoUpdateAnimBg="0"/>
      <p:bldP spid="21513"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a:extLst>
              <a:ext uri="{FF2B5EF4-FFF2-40B4-BE49-F238E27FC236}">
                <a16:creationId xmlns:a16="http://schemas.microsoft.com/office/drawing/2014/main" id="{34026EF4-AF72-321A-6F77-1FE6331D4452}"/>
              </a:ext>
            </a:extLst>
          </p:cNvPr>
          <p:cNvSpPr txBox="1">
            <a:spLocks noChangeArrowheads="1"/>
          </p:cNvSpPr>
          <p:nvPr/>
        </p:nvSpPr>
        <p:spPr bwMode="auto">
          <a:xfrm>
            <a:off x="544513" y="168275"/>
            <a:ext cx="64658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en-US" u="sng">
                <a:latin typeface="Arial" panose="020B0604020202020204" pitchFamily="34" charset="0"/>
              </a:rPr>
              <a:t>Fig 3.6B    Triggers, options, preconditions</a:t>
            </a:r>
            <a:endParaRPr lang="en-US" altLang="en-US" sz="3200" b="0">
              <a:latin typeface="Arial" panose="020B0604020202020204" pitchFamily="34" charset="0"/>
            </a:endParaRPr>
          </a:p>
        </p:txBody>
      </p:sp>
      <p:grpSp>
        <p:nvGrpSpPr>
          <p:cNvPr id="22536" name="Group 8">
            <a:extLst>
              <a:ext uri="{FF2B5EF4-FFF2-40B4-BE49-F238E27FC236}">
                <a16:creationId xmlns:a16="http://schemas.microsoft.com/office/drawing/2014/main" id="{69563EE9-3086-64E2-2D6B-A7D6C8614DD9}"/>
              </a:ext>
            </a:extLst>
          </p:cNvPr>
          <p:cNvGrpSpPr>
            <a:grpSpLocks/>
          </p:cNvGrpSpPr>
          <p:nvPr/>
        </p:nvGrpSpPr>
        <p:grpSpPr bwMode="auto">
          <a:xfrm>
            <a:off x="679450" y="3505200"/>
            <a:ext cx="5781675" cy="3065463"/>
            <a:chOff x="428" y="2208"/>
            <a:chExt cx="3642" cy="1931"/>
          </a:xfrm>
        </p:grpSpPr>
        <p:sp>
          <p:nvSpPr>
            <p:cNvPr id="22531" name="Text Box 3">
              <a:extLst>
                <a:ext uri="{FF2B5EF4-FFF2-40B4-BE49-F238E27FC236}">
                  <a16:creationId xmlns:a16="http://schemas.microsoft.com/office/drawing/2014/main" id="{9E997AD9-7B08-8D6B-BBC3-E03EA61FB7A9}"/>
                </a:ext>
              </a:extLst>
            </p:cNvPr>
            <p:cNvSpPr txBox="1">
              <a:spLocks noChangeArrowheads="1"/>
            </p:cNvSpPr>
            <p:nvPr/>
          </p:nvSpPr>
          <p:spPr bwMode="auto">
            <a:xfrm>
              <a:off x="428" y="2208"/>
              <a:ext cx="3142" cy="1931"/>
            </a:xfrm>
            <a:prstGeom prst="rect">
              <a:avLst/>
            </a:prstGeom>
            <a:solidFill>
              <a:schemeClr val="bg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spAutoFit/>
            </a:bodyPr>
            <a:lstStyle>
              <a:lvl1pPr>
                <a:tabLst>
                  <a:tab pos="381000" algn="l"/>
                  <a:tab pos="1524000" algn="l"/>
                </a:tabLst>
                <a:defRPr sz="2400">
                  <a:solidFill>
                    <a:schemeClr val="tx1"/>
                  </a:solidFill>
                  <a:latin typeface="Times New Roman" panose="02020603050405020304" pitchFamily="18" charset="0"/>
                </a:defRPr>
              </a:lvl1pPr>
              <a:lvl2pPr>
                <a:tabLst>
                  <a:tab pos="381000" algn="l"/>
                  <a:tab pos="1524000" algn="l"/>
                </a:tabLst>
                <a:defRPr sz="2400">
                  <a:solidFill>
                    <a:schemeClr val="tx1"/>
                  </a:solidFill>
                  <a:latin typeface="Times New Roman" panose="02020603050405020304" pitchFamily="18" charset="0"/>
                </a:defRPr>
              </a:lvl2pPr>
              <a:lvl3pPr>
                <a:tabLst>
                  <a:tab pos="381000" algn="l"/>
                  <a:tab pos="1524000" algn="l"/>
                </a:tabLst>
                <a:defRPr sz="2400">
                  <a:solidFill>
                    <a:schemeClr val="tx1"/>
                  </a:solidFill>
                  <a:latin typeface="Times New Roman" panose="02020603050405020304" pitchFamily="18" charset="0"/>
                </a:defRPr>
              </a:lvl3pPr>
              <a:lvl4pPr>
                <a:tabLst>
                  <a:tab pos="381000" algn="l"/>
                  <a:tab pos="1524000" algn="l"/>
                </a:tabLst>
                <a:defRPr sz="2400">
                  <a:solidFill>
                    <a:schemeClr val="tx1"/>
                  </a:solidFill>
                  <a:latin typeface="Times New Roman" panose="02020603050405020304" pitchFamily="18" charset="0"/>
                </a:defRPr>
              </a:lvl4pPr>
              <a:lvl5pPr>
                <a:tabLst>
                  <a:tab pos="381000" algn="l"/>
                  <a:tab pos="15240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81000" algn="l"/>
                  <a:tab pos="15240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81000" algn="l"/>
                  <a:tab pos="15240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81000" algn="l"/>
                  <a:tab pos="15240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81000" algn="l"/>
                  <a:tab pos="1524000" algn="l"/>
                </a:tabLst>
                <a:defRPr sz="2400">
                  <a:solidFill>
                    <a:schemeClr val="tx1"/>
                  </a:solidFill>
                  <a:latin typeface="Times New Roman" panose="02020603050405020304" pitchFamily="18" charset="0"/>
                </a:defRPr>
              </a:lvl9pPr>
            </a:lstStyle>
            <a:p>
              <a:r>
                <a:rPr lang="en-US" altLang="en-US" sz="1800">
                  <a:latin typeface="Arial" panose="020B0604020202020204" pitchFamily="34" charset="0"/>
                </a:rPr>
                <a:t>Task:	Change booking</a:t>
              </a:r>
              <a:endParaRPr lang="en-US" altLang="en-US" sz="1800" b="0">
                <a:latin typeface="Arial" panose="020B0604020202020204" pitchFamily="34" charset="0"/>
              </a:endParaRPr>
            </a:p>
            <a:p>
              <a:r>
                <a:rPr lang="en-US" altLang="en-US" sz="1800" b="0">
                  <a:latin typeface="Arial" panose="020B0604020202020204" pitchFamily="34" charset="0"/>
                </a:rPr>
                <a:t>Purpose:	. . .</a:t>
              </a:r>
            </a:p>
            <a:p>
              <a:r>
                <a:rPr lang="en-US" altLang="en-US" sz="1800" b="0">
                  <a:latin typeface="Arial" panose="020B0604020202020204" pitchFamily="34" charset="0"/>
                </a:rPr>
                <a:t>Precondition:	Guest has booked?</a:t>
              </a:r>
            </a:p>
            <a:p>
              <a:r>
                <a:rPr lang="en-US" altLang="en-US" sz="1800" b="0">
                  <a:latin typeface="Arial" panose="020B0604020202020204" pitchFamily="34" charset="0"/>
                </a:rPr>
                <a:t>Trigger:	Guest calls</a:t>
              </a:r>
            </a:p>
            <a:p>
              <a:r>
                <a:rPr lang="en-US" altLang="en-US" sz="1800" b="0">
                  <a:latin typeface="Arial" panose="020B0604020202020204" pitchFamily="34" charset="0"/>
                </a:rPr>
                <a:t>. . .</a:t>
              </a:r>
            </a:p>
            <a:p>
              <a:pPr>
                <a:spcBef>
                  <a:spcPct val="50000"/>
                </a:spcBef>
              </a:pPr>
              <a:r>
                <a:rPr lang="en-US" altLang="en-US" sz="1800" b="0">
                  <a:latin typeface="Arial" panose="020B0604020202020204" pitchFamily="34" charset="0"/>
                </a:rPr>
                <a:t>Sub-tasks:</a:t>
              </a:r>
            </a:p>
            <a:p>
              <a:r>
                <a:rPr lang="en-US" altLang="en-US" sz="1800" b="0">
                  <a:latin typeface="Arial" panose="020B0604020202020204" pitchFamily="34" charset="0"/>
                </a:rPr>
                <a:t>1.	Find booking</a:t>
              </a:r>
            </a:p>
            <a:p>
              <a:r>
                <a:rPr lang="en-US" altLang="en-US" sz="1800" b="0">
                  <a:latin typeface="Arial" panose="020B0604020202020204" pitchFamily="34" charset="0"/>
                </a:rPr>
                <a:t>2.	Modify guest data, e.g. address (optional)</a:t>
              </a:r>
            </a:p>
            <a:p>
              <a:r>
                <a:rPr lang="en-US" altLang="en-US" sz="1800" b="0">
                  <a:latin typeface="Arial" panose="020B0604020202020204" pitchFamily="34" charset="0"/>
                </a:rPr>
                <a:t>3.	Modify room data, e.g. two rooms (optional)</a:t>
              </a:r>
            </a:p>
            <a:p>
              <a:r>
                <a:rPr lang="en-US" altLang="en-US" sz="1800" b="0">
                  <a:latin typeface="Arial" panose="020B0604020202020204" pitchFamily="34" charset="0"/>
                </a:rPr>
                <a:t>4.	Cancel booking (optional)</a:t>
              </a:r>
            </a:p>
          </p:txBody>
        </p:sp>
        <p:sp>
          <p:nvSpPr>
            <p:cNvPr id="22532" name="Line 4">
              <a:extLst>
                <a:ext uri="{FF2B5EF4-FFF2-40B4-BE49-F238E27FC236}">
                  <a16:creationId xmlns:a16="http://schemas.microsoft.com/office/drawing/2014/main" id="{B7C61EF3-0AC7-CEDE-A1A2-6C035B13DE1F}"/>
                </a:ext>
              </a:extLst>
            </p:cNvPr>
            <p:cNvSpPr>
              <a:spLocks noChangeShapeType="1"/>
            </p:cNvSpPr>
            <p:nvPr/>
          </p:nvSpPr>
          <p:spPr bwMode="auto">
            <a:xfrm>
              <a:off x="428" y="3389"/>
              <a:ext cx="314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en-GB"/>
            </a:p>
          </p:txBody>
        </p:sp>
        <p:sp>
          <p:nvSpPr>
            <p:cNvPr id="22533" name="AutoShape 5">
              <a:extLst>
                <a:ext uri="{FF2B5EF4-FFF2-40B4-BE49-F238E27FC236}">
                  <a16:creationId xmlns:a16="http://schemas.microsoft.com/office/drawing/2014/main" id="{BEB9CF24-ECC7-BE6F-5EB8-377CD6085390}"/>
                </a:ext>
              </a:extLst>
            </p:cNvPr>
            <p:cNvSpPr>
              <a:spLocks noChangeArrowheads="1"/>
            </p:cNvSpPr>
            <p:nvPr/>
          </p:nvSpPr>
          <p:spPr bwMode="auto">
            <a:xfrm>
              <a:off x="3504" y="2880"/>
              <a:ext cx="566" cy="438"/>
            </a:xfrm>
            <a:prstGeom prst="wedgeRoundRectCallout">
              <a:avLst>
                <a:gd name="adj1" fmla="val -189574"/>
                <a:gd name="adj2" fmla="val -88130"/>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gn="ctr"/>
              <a:r>
                <a:rPr lang="en-US" altLang="en-US" sz="1800" b="0">
                  <a:latin typeface="Arial" panose="020B0604020202020204" pitchFamily="34" charset="0"/>
                </a:rPr>
                <a:t>Makes</a:t>
              </a:r>
            </a:p>
            <a:p>
              <a:pPr algn="ctr"/>
              <a:r>
                <a:rPr lang="en-US" altLang="en-US" sz="1800" b="0">
                  <a:latin typeface="Arial" panose="020B0604020202020204" pitchFamily="34" charset="0"/>
                </a:rPr>
                <a:t>sense?</a:t>
              </a:r>
            </a:p>
          </p:txBody>
        </p:sp>
      </p:grpSp>
      <p:sp>
        <p:nvSpPr>
          <p:cNvPr id="22534" name="Text Box 6">
            <a:extLst>
              <a:ext uri="{FF2B5EF4-FFF2-40B4-BE49-F238E27FC236}">
                <a16:creationId xmlns:a16="http://schemas.microsoft.com/office/drawing/2014/main" id="{4FCA62FB-33C0-75F0-DB87-8F24E448E22E}"/>
              </a:ext>
            </a:extLst>
          </p:cNvPr>
          <p:cNvSpPr txBox="1">
            <a:spLocks noChangeArrowheads="1"/>
          </p:cNvSpPr>
          <p:nvPr/>
        </p:nvSpPr>
        <p:spPr bwMode="auto">
          <a:xfrm>
            <a:off x="679450" y="838200"/>
            <a:ext cx="4987925" cy="2378075"/>
          </a:xfrm>
          <a:prstGeom prst="rect">
            <a:avLst/>
          </a:prstGeom>
          <a:solidFill>
            <a:schemeClr val="bg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spAutoFit/>
          </a:bodyPr>
          <a:lstStyle>
            <a:lvl1pPr>
              <a:tabLst>
                <a:tab pos="381000" algn="l"/>
                <a:tab pos="1238250" algn="l"/>
              </a:tabLst>
              <a:defRPr sz="2400">
                <a:solidFill>
                  <a:schemeClr val="tx1"/>
                </a:solidFill>
                <a:latin typeface="Times New Roman" panose="02020603050405020304" pitchFamily="18" charset="0"/>
              </a:defRPr>
            </a:lvl1pPr>
            <a:lvl2pPr>
              <a:tabLst>
                <a:tab pos="381000" algn="l"/>
                <a:tab pos="1238250" algn="l"/>
              </a:tabLst>
              <a:defRPr sz="2400">
                <a:solidFill>
                  <a:schemeClr val="tx1"/>
                </a:solidFill>
                <a:latin typeface="Times New Roman" panose="02020603050405020304" pitchFamily="18" charset="0"/>
              </a:defRPr>
            </a:lvl2pPr>
            <a:lvl3pPr>
              <a:tabLst>
                <a:tab pos="381000" algn="l"/>
                <a:tab pos="1238250" algn="l"/>
              </a:tabLst>
              <a:defRPr sz="2400">
                <a:solidFill>
                  <a:schemeClr val="tx1"/>
                </a:solidFill>
                <a:latin typeface="Times New Roman" panose="02020603050405020304" pitchFamily="18" charset="0"/>
              </a:defRPr>
            </a:lvl3pPr>
            <a:lvl4pPr>
              <a:tabLst>
                <a:tab pos="381000" algn="l"/>
                <a:tab pos="1238250" algn="l"/>
              </a:tabLst>
              <a:defRPr sz="2400">
                <a:solidFill>
                  <a:schemeClr val="tx1"/>
                </a:solidFill>
                <a:latin typeface="Times New Roman" panose="02020603050405020304" pitchFamily="18" charset="0"/>
              </a:defRPr>
            </a:lvl4pPr>
            <a:lvl5pPr>
              <a:tabLst>
                <a:tab pos="381000" algn="l"/>
                <a:tab pos="123825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81000" algn="l"/>
                <a:tab pos="123825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81000" algn="l"/>
                <a:tab pos="123825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81000" algn="l"/>
                <a:tab pos="123825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81000" algn="l"/>
                <a:tab pos="1238250" algn="l"/>
              </a:tabLst>
              <a:defRPr sz="2400">
                <a:solidFill>
                  <a:schemeClr val="tx1"/>
                </a:solidFill>
                <a:latin typeface="Times New Roman" panose="02020603050405020304" pitchFamily="18" charset="0"/>
              </a:defRPr>
            </a:lvl9pPr>
          </a:lstStyle>
          <a:p>
            <a:r>
              <a:rPr lang="en-US" altLang="en-US" sz="1800">
                <a:latin typeface="Arial" panose="020B0604020202020204" pitchFamily="34" charset="0"/>
              </a:rPr>
              <a:t>Task:	Look at your new e-mails</a:t>
            </a:r>
            <a:endParaRPr lang="en-US" altLang="en-US" sz="1800" b="0">
              <a:latin typeface="Arial" panose="020B0604020202020204" pitchFamily="34" charset="0"/>
            </a:endParaRPr>
          </a:p>
          <a:p>
            <a:r>
              <a:rPr lang="en-US" altLang="en-US" sz="1800" b="0">
                <a:latin typeface="Arial" panose="020B0604020202020204" pitchFamily="34" charset="0"/>
              </a:rPr>
              <a:t>Purpose:	Reply, file, forward, delete, </a:t>
            </a:r>
          </a:p>
          <a:p>
            <a:r>
              <a:rPr lang="en-US" altLang="en-US" sz="1800" b="0">
                <a:latin typeface="Arial" panose="020B0604020202020204" pitchFamily="34" charset="0"/>
              </a:rPr>
              <a:t>		handle later.</a:t>
            </a:r>
          </a:p>
          <a:p>
            <a:r>
              <a:rPr lang="en-US" altLang="en-US" sz="1800" b="0">
                <a:latin typeface="Arial" panose="020B0604020202020204" pitchFamily="34" charset="0"/>
              </a:rPr>
              <a:t>Trigger: 	A mail arrives.</a:t>
            </a:r>
          </a:p>
          <a:p>
            <a:r>
              <a:rPr lang="en-US" altLang="en-US" sz="1800" b="0">
                <a:latin typeface="Arial" panose="020B0604020202020204" pitchFamily="34" charset="0"/>
              </a:rPr>
              <a:t>	-	Someone asks you to look.</a:t>
            </a:r>
          </a:p>
          <a:p>
            <a:r>
              <a:rPr lang="en-US" altLang="en-US" sz="1800" b="0">
                <a:latin typeface="Arial" panose="020B0604020202020204" pitchFamily="34" charset="0"/>
              </a:rPr>
              <a:t>	-	You have been in a meeting and</a:t>
            </a:r>
          </a:p>
          <a:p>
            <a:r>
              <a:rPr lang="en-US" altLang="en-US" sz="1800" b="0">
                <a:latin typeface="Arial" panose="020B0604020202020204" pitchFamily="34" charset="0"/>
              </a:rPr>
              <a:t>		are curious about new mail.</a:t>
            </a:r>
          </a:p>
          <a:p>
            <a:r>
              <a:rPr lang="en-US" altLang="en-US" sz="1800" b="0">
                <a:latin typeface="Arial" panose="020B0604020202020204" pitchFamily="34" charset="0"/>
              </a:rPr>
              <a:t>Frequency:	. . .</a:t>
            </a:r>
          </a:p>
        </p:txBody>
      </p:sp>
      <p:sp>
        <p:nvSpPr>
          <p:cNvPr id="22535" name="Rectangle 7">
            <a:extLst>
              <a:ext uri="{FF2B5EF4-FFF2-40B4-BE49-F238E27FC236}">
                <a16:creationId xmlns:a16="http://schemas.microsoft.com/office/drawing/2014/main" id="{81632701-70BD-AFA3-2BFB-4D4F9AFF6A11}"/>
              </a:ext>
            </a:extLst>
          </p:cNvPr>
          <p:cNvSpPr>
            <a:spLocks noChangeArrowheads="1"/>
          </p:cNvSpPr>
          <p:nvPr/>
        </p:nvSpPr>
        <p:spPr bwMode="auto">
          <a:xfrm>
            <a:off x="6553200" y="6019800"/>
            <a:ext cx="23622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200" b="0"/>
              <a:t>From: Soren Lauesen: </a:t>
            </a:r>
          </a:p>
          <a:p>
            <a:r>
              <a:rPr lang="en-US" altLang="en-US" sz="1200" b="0"/>
              <a:t>Software Requirements</a:t>
            </a:r>
          </a:p>
          <a:p>
            <a:r>
              <a:rPr lang="en-US" altLang="en-US" sz="1200" b="0"/>
              <a:t>© Pearson / Addison-Wesley 2002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25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altLang="en-US" sz="2400" b="1" i="0" u="none" strike="noStrike" cap="none" normalizeH="0" baseline="0" noProof="1"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altLang="en-US" sz="2400" b="1" i="0" u="none" strike="noStrike" cap="none" normalizeH="0" baseline="0" noProof="1" smtClean="0">
            <a:ln>
              <a:noFill/>
            </a:ln>
            <a:solidFill>
              <a:schemeClr val="tx1"/>
            </a:solidFill>
            <a:effectLst/>
            <a:latin typeface="Times New Roman" panose="02020603050405020304"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1076</TotalTime>
  <Words>3213</Words>
  <Application>Microsoft Office PowerPoint</Application>
  <PresentationFormat>On-screen Show (4:3)</PresentationFormat>
  <Paragraphs>654</Paragraphs>
  <Slides>30</Slides>
  <Notes>30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Times New Roman</vt:lpstr>
      <vt:lpstr>Arial</vt:lpstr>
      <vt:lpstr>Symbol</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ITU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Soren Lauesen</dc:creator>
  <cp:lastModifiedBy>Søren Lauesen</cp:lastModifiedBy>
  <cp:revision>20</cp:revision>
  <cp:lastPrinted>2002-02-21T05:13:09Z</cp:lastPrinted>
  <dcterms:created xsi:type="dcterms:W3CDTF">2002-02-19T10:53:20Z</dcterms:created>
  <dcterms:modified xsi:type="dcterms:W3CDTF">2023-01-25T18:25:48Z</dcterms:modified>
</cp:coreProperties>
</file>